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notesMasterIdLst>
    <p:notesMasterId r:id="rId30"/>
  </p:notesMasterIdLst>
  <p:sldIdLst>
    <p:sldId id="256" r:id="rId2"/>
    <p:sldId id="346" r:id="rId3"/>
    <p:sldId id="341" r:id="rId4"/>
    <p:sldId id="343" r:id="rId5"/>
    <p:sldId id="345" r:id="rId6"/>
    <p:sldId id="347" r:id="rId7"/>
    <p:sldId id="348" r:id="rId8"/>
    <p:sldId id="349" r:id="rId9"/>
    <p:sldId id="324" r:id="rId10"/>
    <p:sldId id="332" r:id="rId11"/>
    <p:sldId id="350" r:id="rId12"/>
    <p:sldId id="327" r:id="rId13"/>
    <p:sldId id="326" r:id="rId14"/>
    <p:sldId id="307" r:id="rId15"/>
    <p:sldId id="321" r:id="rId16"/>
    <p:sldId id="323" r:id="rId17"/>
    <p:sldId id="333" r:id="rId18"/>
    <p:sldId id="334" r:id="rId19"/>
    <p:sldId id="309" r:id="rId20"/>
    <p:sldId id="335" r:id="rId21"/>
    <p:sldId id="336" r:id="rId22"/>
    <p:sldId id="337" r:id="rId23"/>
    <p:sldId id="338" r:id="rId24"/>
    <p:sldId id="339" r:id="rId25"/>
    <p:sldId id="351" r:id="rId26"/>
    <p:sldId id="284" r:id="rId27"/>
    <p:sldId id="352" r:id="rId28"/>
    <p:sldId id="353" r:id="rId29"/>
  </p:sldIdLst>
  <p:sldSz cx="9144000" cy="6858000" type="screen4x3"/>
  <p:notesSz cx="6858000" cy="9144000"/>
  <p:defaultTextStyle>
    <a:defPPr>
      <a:defRPr lang="es-V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F86"/>
    <a:srgbClr val="DBEFF8"/>
    <a:srgbClr val="FFCF9F"/>
    <a:srgbClr val="FF9933"/>
    <a:srgbClr val="F3DD8D"/>
    <a:srgbClr val="FEDFB1"/>
    <a:srgbClr val="1F4429"/>
    <a:srgbClr val="995C02"/>
    <a:srgbClr val="207FA9"/>
    <a:srgbClr val="1452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0" autoAdjust="0"/>
    <p:restoredTop sz="94255" autoAdjust="0"/>
  </p:normalViewPr>
  <p:slideViewPr>
    <p:cSldViewPr>
      <p:cViewPr varScale="1">
        <p:scale>
          <a:sx n="66" d="100"/>
          <a:sy n="66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5DDAAA-C791-4C7F-BBFF-C5942A48BEE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97D58C88-BD9F-4E6A-9DC4-83C65DEE2A84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ES" b="1" dirty="0" smtClean="0"/>
            <a:t>Formación en Identidad Ignaciana</a:t>
          </a:r>
          <a:endParaRPr lang="es-VE" b="1" dirty="0"/>
        </a:p>
      </dgm:t>
    </dgm:pt>
    <dgm:pt modelId="{B32F17C0-FCD1-4C9D-AEC0-D90D4771372D}" type="parTrans" cxnId="{06D66F86-3670-4192-800B-5421B5CD4744}">
      <dgm:prSet/>
      <dgm:spPr/>
      <dgm:t>
        <a:bodyPr/>
        <a:lstStyle/>
        <a:p>
          <a:endParaRPr lang="es-VE"/>
        </a:p>
      </dgm:t>
    </dgm:pt>
    <dgm:pt modelId="{68237A33-D85E-4265-A3FE-FAACA8C59082}" type="sibTrans" cxnId="{06D66F86-3670-4192-800B-5421B5CD4744}">
      <dgm:prSet/>
      <dgm:spPr/>
      <dgm:t>
        <a:bodyPr/>
        <a:lstStyle/>
        <a:p>
          <a:endParaRPr lang="es-VE"/>
        </a:p>
      </dgm:t>
    </dgm:pt>
    <dgm:pt modelId="{336A8B5C-4A45-4EE9-B2F3-3DD871E69FBD}">
      <dgm:prSet phldrT="[Texto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b="1" dirty="0" smtClean="0">
              <a:solidFill>
                <a:srgbClr val="043F86"/>
              </a:solidFill>
            </a:rPr>
            <a:t>“Identidad Ignaciana”, Módulo del DGSU</a:t>
          </a:r>
          <a:endParaRPr lang="es-VE" b="1" dirty="0">
            <a:solidFill>
              <a:srgbClr val="043F86"/>
            </a:solidFill>
          </a:endParaRPr>
        </a:p>
      </dgm:t>
    </dgm:pt>
    <dgm:pt modelId="{3D598449-840A-4017-BF10-ADA183D7F90E}" type="parTrans" cxnId="{D467DD02-6371-47D2-B5EF-569B4EF0466F}">
      <dgm:prSet/>
      <dgm:spPr/>
      <dgm:t>
        <a:bodyPr/>
        <a:lstStyle/>
        <a:p>
          <a:endParaRPr lang="es-VE"/>
        </a:p>
      </dgm:t>
    </dgm:pt>
    <dgm:pt modelId="{FB9BC0E3-64A2-4E7B-87B8-840CC343D203}" type="sibTrans" cxnId="{D467DD02-6371-47D2-B5EF-569B4EF0466F}">
      <dgm:prSet/>
      <dgm:spPr/>
      <dgm:t>
        <a:bodyPr/>
        <a:lstStyle/>
        <a:p>
          <a:endParaRPr lang="es-VE"/>
        </a:p>
      </dgm:t>
    </dgm:pt>
    <dgm:pt modelId="{736D3236-B050-492F-89C2-684510B916D1}">
      <dgm:prSet phldrT="[Texto]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b="1" dirty="0" smtClean="0">
              <a:solidFill>
                <a:srgbClr val="043F86"/>
              </a:solidFill>
            </a:rPr>
            <a:t>“Ignacio de Loyola y mi Camino Espiritual”, Bloque I del Programa </a:t>
          </a:r>
          <a:r>
            <a:rPr lang="es-ES" b="1" dirty="0" err="1" smtClean="0">
              <a:solidFill>
                <a:srgbClr val="043F86"/>
              </a:solidFill>
            </a:rPr>
            <a:t>Cardoner</a:t>
          </a:r>
          <a:r>
            <a:rPr lang="es-ES" b="1" dirty="0" smtClean="0">
              <a:solidFill>
                <a:srgbClr val="043F86"/>
              </a:solidFill>
            </a:rPr>
            <a:t> - Ecuador</a:t>
          </a:r>
          <a:endParaRPr lang="es-VE" b="1" dirty="0">
            <a:solidFill>
              <a:srgbClr val="043F86"/>
            </a:solidFill>
          </a:endParaRPr>
        </a:p>
      </dgm:t>
    </dgm:pt>
    <dgm:pt modelId="{702696F6-12A7-4E3C-911A-39B2D58E8373}" type="parTrans" cxnId="{D90D8362-D678-4549-AAD9-B715C4970697}">
      <dgm:prSet/>
      <dgm:spPr/>
      <dgm:t>
        <a:bodyPr/>
        <a:lstStyle/>
        <a:p>
          <a:endParaRPr lang="es-VE"/>
        </a:p>
      </dgm:t>
    </dgm:pt>
    <dgm:pt modelId="{EFAE57FC-E367-4042-8243-C530AFAFB36D}" type="sibTrans" cxnId="{D90D8362-D678-4549-AAD9-B715C4970697}">
      <dgm:prSet/>
      <dgm:spPr/>
      <dgm:t>
        <a:bodyPr/>
        <a:lstStyle/>
        <a:p>
          <a:endParaRPr lang="es-VE"/>
        </a:p>
      </dgm:t>
    </dgm:pt>
    <dgm:pt modelId="{2932F4B2-8609-47BF-84D7-BA22578BC783}">
      <dgm:prSet phldrT="[Texto]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s-ES" b="1" dirty="0" smtClean="0"/>
            <a:t>Formación Común para crecer en la Fe y el Servicio</a:t>
          </a:r>
          <a:endParaRPr lang="es-VE" b="1" dirty="0"/>
        </a:p>
      </dgm:t>
    </dgm:pt>
    <dgm:pt modelId="{D7BA0A56-9B33-4F30-BEAA-6137FA8602F6}" type="parTrans" cxnId="{07DB8796-3C3F-4E05-87B0-10F43C3B0CF9}">
      <dgm:prSet/>
      <dgm:spPr/>
      <dgm:t>
        <a:bodyPr/>
        <a:lstStyle/>
        <a:p>
          <a:endParaRPr lang="es-VE"/>
        </a:p>
      </dgm:t>
    </dgm:pt>
    <dgm:pt modelId="{0072BC53-69CD-43EB-AA4B-1903ECAC77C5}" type="sibTrans" cxnId="{07DB8796-3C3F-4E05-87B0-10F43C3B0CF9}">
      <dgm:prSet/>
      <dgm:spPr/>
      <dgm:t>
        <a:bodyPr/>
        <a:lstStyle/>
        <a:p>
          <a:endParaRPr lang="es-VE"/>
        </a:p>
      </dgm:t>
    </dgm:pt>
    <dgm:pt modelId="{0DC6C0E4-A2D0-4498-A76E-365DAE382575}">
      <dgm:prSet phldrT="[Texto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b="1" dirty="0" smtClean="0">
              <a:solidFill>
                <a:srgbClr val="043F86"/>
              </a:solidFill>
            </a:rPr>
            <a:t>Programa propuesto por la Comisión de Colaboración de la CPAL y sus asesores</a:t>
          </a:r>
          <a:endParaRPr lang="es-VE" b="1" dirty="0">
            <a:solidFill>
              <a:srgbClr val="043F86"/>
            </a:solidFill>
          </a:endParaRPr>
        </a:p>
      </dgm:t>
    </dgm:pt>
    <dgm:pt modelId="{FC24BD22-265C-464C-9C76-5C0C68393B55}" type="parTrans" cxnId="{9AA55B2F-B094-48EF-90F0-46A8A8703601}">
      <dgm:prSet/>
      <dgm:spPr/>
      <dgm:t>
        <a:bodyPr/>
        <a:lstStyle/>
        <a:p>
          <a:endParaRPr lang="es-VE"/>
        </a:p>
      </dgm:t>
    </dgm:pt>
    <dgm:pt modelId="{584367FE-06AC-4A70-8580-36F66672F633}" type="sibTrans" cxnId="{9AA55B2F-B094-48EF-90F0-46A8A8703601}">
      <dgm:prSet/>
      <dgm:spPr/>
      <dgm:t>
        <a:bodyPr/>
        <a:lstStyle/>
        <a:p>
          <a:endParaRPr lang="es-VE"/>
        </a:p>
      </dgm:t>
    </dgm:pt>
    <dgm:pt modelId="{2467B229-C99A-4FED-8BA9-016C4C1BFFCA}">
      <dgm:prSet phldrT="[Texto]"/>
      <dgm:spPr>
        <a:solidFill>
          <a:srgbClr val="043F86"/>
        </a:solidFill>
      </dgm:spPr>
      <dgm:t>
        <a:bodyPr/>
        <a:lstStyle/>
        <a:p>
          <a:r>
            <a:rPr lang="es-ES" b="1" dirty="0" smtClean="0"/>
            <a:t>Profundizaciones</a:t>
          </a:r>
          <a:endParaRPr lang="es-VE" b="1" dirty="0"/>
        </a:p>
      </dgm:t>
    </dgm:pt>
    <dgm:pt modelId="{E984CEB9-2099-4603-95FA-E8B14F49DAB2}" type="parTrans" cxnId="{592DD58F-71FD-4C77-AA9C-C87060166DF2}">
      <dgm:prSet/>
      <dgm:spPr/>
      <dgm:t>
        <a:bodyPr/>
        <a:lstStyle/>
        <a:p>
          <a:endParaRPr lang="es-VE"/>
        </a:p>
      </dgm:t>
    </dgm:pt>
    <dgm:pt modelId="{0A7C47A5-5ECE-4736-B8D8-7CA4B7317DC5}" type="sibTrans" cxnId="{592DD58F-71FD-4C77-AA9C-C87060166DF2}">
      <dgm:prSet/>
      <dgm:spPr/>
      <dgm:t>
        <a:bodyPr/>
        <a:lstStyle/>
        <a:p>
          <a:endParaRPr lang="es-VE"/>
        </a:p>
      </dgm:t>
    </dgm:pt>
    <dgm:pt modelId="{33CCE159-0194-40B0-8845-FD515D1049CE}">
      <dgm:prSet phldrT="[Texto]"/>
      <dgm:spPr>
        <a:solidFill>
          <a:schemeClr val="accent4">
            <a:lumMod val="20000"/>
            <a:lumOff val="80000"/>
            <a:alpha val="89804"/>
          </a:schemeClr>
        </a:solidFill>
      </dgm:spPr>
      <dgm:t>
        <a:bodyPr/>
        <a:lstStyle/>
        <a:p>
          <a:r>
            <a:rPr lang="es-ES" b="1" dirty="0" smtClean="0">
              <a:solidFill>
                <a:srgbClr val="043F86"/>
              </a:solidFill>
            </a:rPr>
            <a:t>Formación Teológica MAGIS – CVX</a:t>
          </a:r>
          <a:endParaRPr lang="es-VE" b="1" dirty="0">
            <a:solidFill>
              <a:srgbClr val="043F86"/>
            </a:solidFill>
          </a:endParaRPr>
        </a:p>
      </dgm:t>
    </dgm:pt>
    <dgm:pt modelId="{D4F15BAA-6489-4C48-AA4C-7920D506AD20}" type="parTrans" cxnId="{8AF25355-D099-42A8-ADF7-B33E19930878}">
      <dgm:prSet/>
      <dgm:spPr/>
      <dgm:t>
        <a:bodyPr/>
        <a:lstStyle/>
        <a:p>
          <a:endParaRPr lang="es-VE"/>
        </a:p>
      </dgm:t>
    </dgm:pt>
    <dgm:pt modelId="{0160A014-95D6-4721-8F75-31AB302FDDDB}" type="sibTrans" cxnId="{8AF25355-D099-42A8-ADF7-B33E19930878}">
      <dgm:prSet/>
      <dgm:spPr/>
      <dgm:t>
        <a:bodyPr/>
        <a:lstStyle/>
        <a:p>
          <a:endParaRPr lang="es-VE"/>
        </a:p>
      </dgm:t>
    </dgm:pt>
    <dgm:pt modelId="{00E74408-71A4-4F13-94F6-7A1F80FA508F}">
      <dgm:prSet phldrT="[Texto]"/>
      <dgm:spPr>
        <a:solidFill>
          <a:schemeClr val="accent4">
            <a:lumMod val="20000"/>
            <a:lumOff val="80000"/>
            <a:alpha val="89804"/>
          </a:schemeClr>
        </a:solidFill>
      </dgm:spPr>
      <dgm:t>
        <a:bodyPr/>
        <a:lstStyle/>
        <a:p>
          <a:r>
            <a:rPr lang="es-ES" b="1" dirty="0" smtClean="0">
              <a:solidFill>
                <a:srgbClr val="043F86"/>
              </a:solidFill>
            </a:rPr>
            <a:t>Diplomado en Gerencia Social Ignaciana - CPAL</a:t>
          </a:r>
          <a:endParaRPr lang="es-VE" b="1" dirty="0">
            <a:solidFill>
              <a:srgbClr val="043F86"/>
            </a:solidFill>
          </a:endParaRPr>
        </a:p>
      </dgm:t>
    </dgm:pt>
    <dgm:pt modelId="{86F66312-7495-48E5-82A8-87CA46685566}" type="parTrans" cxnId="{68A9FE11-5661-443A-A70A-E8D3716158D2}">
      <dgm:prSet/>
      <dgm:spPr/>
      <dgm:t>
        <a:bodyPr/>
        <a:lstStyle/>
        <a:p>
          <a:endParaRPr lang="es-VE"/>
        </a:p>
      </dgm:t>
    </dgm:pt>
    <dgm:pt modelId="{63B3B17B-9EE5-4D87-A727-F72EA58CBD66}" type="sibTrans" cxnId="{68A9FE11-5661-443A-A70A-E8D3716158D2}">
      <dgm:prSet/>
      <dgm:spPr/>
      <dgm:t>
        <a:bodyPr/>
        <a:lstStyle/>
        <a:p>
          <a:endParaRPr lang="es-VE"/>
        </a:p>
      </dgm:t>
    </dgm:pt>
    <dgm:pt modelId="{9B6C6332-7D2C-4C8C-83B9-C060F27F989B}" type="pres">
      <dgm:prSet presAssocID="{F65DDAAA-C791-4C7F-BBFF-C5942A48BE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578803D0-04F0-4797-B875-50845B85D156}" type="pres">
      <dgm:prSet presAssocID="{97D58C88-BD9F-4E6A-9DC4-83C65DEE2A84}" presName="linNode" presStyleCnt="0"/>
      <dgm:spPr/>
    </dgm:pt>
    <dgm:pt modelId="{29C6FF46-E94C-4EA7-98EA-C59AAF1119F1}" type="pres">
      <dgm:prSet presAssocID="{97D58C88-BD9F-4E6A-9DC4-83C65DEE2A84}" presName="parentText" presStyleLbl="node1" presStyleIdx="0" presStyleCnt="3" custLinFactNeighborX="-579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36CFB17-22EC-481B-A150-D731F416DB8B}" type="pres">
      <dgm:prSet presAssocID="{97D58C88-BD9F-4E6A-9DC4-83C65DEE2A8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64C7C300-21EC-4B01-9A22-953893072687}" type="pres">
      <dgm:prSet presAssocID="{68237A33-D85E-4265-A3FE-FAACA8C59082}" presName="sp" presStyleCnt="0"/>
      <dgm:spPr/>
    </dgm:pt>
    <dgm:pt modelId="{F891E99B-E2CE-46B0-A460-0351145F46EE}" type="pres">
      <dgm:prSet presAssocID="{2932F4B2-8609-47BF-84D7-BA22578BC783}" presName="linNode" presStyleCnt="0"/>
      <dgm:spPr/>
    </dgm:pt>
    <dgm:pt modelId="{29C07F75-5BBF-4AD0-8084-8FF75FCA6E22}" type="pres">
      <dgm:prSet presAssocID="{2932F4B2-8609-47BF-84D7-BA22578BC78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63EFF833-053D-43C9-BB2C-6B255CE67D87}" type="pres">
      <dgm:prSet presAssocID="{2932F4B2-8609-47BF-84D7-BA22578BC78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1994366C-C5A9-43FD-A6DD-E671B7980935}" type="pres">
      <dgm:prSet presAssocID="{0072BC53-69CD-43EB-AA4B-1903ECAC77C5}" presName="sp" presStyleCnt="0"/>
      <dgm:spPr/>
    </dgm:pt>
    <dgm:pt modelId="{DE91BBB6-C476-4F56-AE1F-0EEBEF2A5873}" type="pres">
      <dgm:prSet presAssocID="{2467B229-C99A-4FED-8BA9-016C4C1BFFCA}" presName="linNode" presStyleCnt="0"/>
      <dgm:spPr/>
    </dgm:pt>
    <dgm:pt modelId="{D6E39F2A-2236-422A-8EF1-43B61A8401A4}" type="pres">
      <dgm:prSet presAssocID="{2467B229-C99A-4FED-8BA9-016C4C1BFFC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75F5B78D-C9EC-42BE-8A1A-39CDC152EDD2}" type="pres">
      <dgm:prSet presAssocID="{2467B229-C99A-4FED-8BA9-016C4C1BFFCA}" presName="descendantText" presStyleLbl="alignAccFollowNode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D90D8362-D678-4549-AAD9-B715C4970697}" srcId="{97D58C88-BD9F-4E6A-9DC4-83C65DEE2A84}" destId="{736D3236-B050-492F-89C2-684510B916D1}" srcOrd="1" destOrd="0" parTransId="{702696F6-12A7-4E3C-911A-39B2D58E8373}" sibTransId="{EFAE57FC-E367-4042-8243-C530AFAFB36D}"/>
    <dgm:cxn modelId="{592DD58F-71FD-4C77-AA9C-C87060166DF2}" srcId="{F65DDAAA-C791-4C7F-BBFF-C5942A48BEE4}" destId="{2467B229-C99A-4FED-8BA9-016C4C1BFFCA}" srcOrd="2" destOrd="0" parTransId="{E984CEB9-2099-4603-95FA-E8B14F49DAB2}" sibTransId="{0A7C47A5-5ECE-4736-B8D8-7CA4B7317DC5}"/>
    <dgm:cxn modelId="{6461ED76-CDBB-4647-AB41-192516A46434}" type="presOf" srcId="{736D3236-B050-492F-89C2-684510B916D1}" destId="{436CFB17-22EC-481B-A150-D731F416DB8B}" srcOrd="0" destOrd="1" presId="urn:microsoft.com/office/officeart/2005/8/layout/vList5"/>
    <dgm:cxn modelId="{F83FCCAC-7B7A-43E0-B99C-8F8F2DF6C5EC}" type="presOf" srcId="{F65DDAAA-C791-4C7F-BBFF-C5942A48BEE4}" destId="{9B6C6332-7D2C-4C8C-83B9-C060F27F989B}" srcOrd="0" destOrd="0" presId="urn:microsoft.com/office/officeart/2005/8/layout/vList5"/>
    <dgm:cxn modelId="{07DB8796-3C3F-4E05-87B0-10F43C3B0CF9}" srcId="{F65DDAAA-C791-4C7F-BBFF-C5942A48BEE4}" destId="{2932F4B2-8609-47BF-84D7-BA22578BC783}" srcOrd="1" destOrd="0" parTransId="{D7BA0A56-9B33-4F30-BEAA-6137FA8602F6}" sibTransId="{0072BC53-69CD-43EB-AA4B-1903ECAC77C5}"/>
    <dgm:cxn modelId="{C5AFC3A0-6E7D-4E9F-89CC-8DDBCD15493B}" type="presOf" srcId="{2932F4B2-8609-47BF-84D7-BA22578BC783}" destId="{29C07F75-5BBF-4AD0-8084-8FF75FCA6E22}" srcOrd="0" destOrd="0" presId="urn:microsoft.com/office/officeart/2005/8/layout/vList5"/>
    <dgm:cxn modelId="{EE22C3F1-18FC-439D-A950-92243B2BA6D5}" type="presOf" srcId="{97D58C88-BD9F-4E6A-9DC4-83C65DEE2A84}" destId="{29C6FF46-E94C-4EA7-98EA-C59AAF1119F1}" srcOrd="0" destOrd="0" presId="urn:microsoft.com/office/officeart/2005/8/layout/vList5"/>
    <dgm:cxn modelId="{9AA55B2F-B094-48EF-90F0-46A8A8703601}" srcId="{2932F4B2-8609-47BF-84D7-BA22578BC783}" destId="{0DC6C0E4-A2D0-4498-A76E-365DAE382575}" srcOrd="0" destOrd="0" parTransId="{FC24BD22-265C-464C-9C76-5C0C68393B55}" sibTransId="{584367FE-06AC-4A70-8580-36F66672F633}"/>
    <dgm:cxn modelId="{78E6B4D3-CC29-4BED-B25E-CA556E8A683E}" type="presOf" srcId="{336A8B5C-4A45-4EE9-B2F3-3DD871E69FBD}" destId="{436CFB17-22EC-481B-A150-D731F416DB8B}" srcOrd="0" destOrd="0" presId="urn:microsoft.com/office/officeart/2005/8/layout/vList5"/>
    <dgm:cxn modelId="{08074677-0AD8-47A6-83DF-835AE09E6BBC}" type="presOf" srcId="{2467B229-C99A-4FED-8BA9-016C4C1BFFCA}" destId="{D6E39F2A-2236-422A-8EF1-43B61A8401A4}" srcOrd="0" destOrd="0" presId="urn:microsoft.com/office/officeart/2005/8/layout/vList5"/>
    <dgm:cxn modelId="{0EB9C765-734F-4F98-9061-C0631B64DE4F}" type="presOf" srcId="{33CCE159-0194-40B0-8845-FD515D1049CE}" destId="{75F5B78D-C9EC-42BE-8A1A-39CDC152EDD2}" srcOrd="0" destOrd="0" presId="urn:microsoft.com/office/officeart/2005/8/layout/vList5"/>
    <dgm:cxn modelId="{06D66F86-3670-4192-800B-5421B5CD4744}" srcId="{F65DDAAA-C791-4C7F-BBFF-C5942A48BEE4}" destId="{97D58C88-BD9F-4E6A-9DC4-83C65DEE2A84}" srcOrd="0" destOrd="0" parTransId="{B32F17C0-FCD1-4C9D-AEC0-D90D4771372D}" sibTransId="{68237A33-D85E-4265-A3FE-FAACA8C59082}"/>
    <dgm:cxn modelId="{0EE5D1FB-8A85-4963-B184-99698546C918}" type="presOf" srcId="{0DC6C0E4-A2D0-4498-A76E-365DAE382575}" destId="{63EFF833-053D-43C9-BB2C-6B255CE67D87}" srcOrd="0" destOrd="0" presId="urn:microsoft.com/office/officeart/2005/8/layout/vList5"/>
    <dgm:cxn modelId="{D467DD02-6371-47D2-B5EF-569B4EF0466F}" srcId="{97D58C88-BD9F-4E6A-9DC4-83C65DEE2A84}" destId="{336A8B5C-4A45-4EE9-B2F3-3DD871E69FBD}" srcOrd="0" destOrd="0" parTransId="{3D598449-840A-4017-BF10-ADA183D7F90E}" sibTransId="{FB9BC0E3-64A2-4E7B-87B8-840CC343D203}"/>
    <dgm:cxn modelId="{6B56F3B3-2793-46FD-B29B-7574EA52D68E}" type="presOf" srcId="{00E74408-71A4-4F13-94F6-7A1F80FA508F}" destId="{75F5B78D-C9EC-42BE-8A1A-39CDC152EDD2}" srcOrd="0" destOrd="1" presId="urn:microsoft.com/office/officeart/2005/8/layout/vList5"/>
    <dgm:cxn modelId="{8AF25355-D099-42A8-ADF7-B33E19930878}" srcId="{2467B229-C99A-4FED-8BA9-016C4C1BFFCA}" destId="{33CCE159-0194-40B0-8845-FD515D1049CE}" srcOrd="0" destOrd="0" parTransId="{D4F15BAA-6489-4C48-AA4C-7920D506AD20}" sibTransId="{0160A014-95D6-4721-8F75-31AB302FDDDB}"/>
    <dgm:cxn modelId="{68A9FE11-5661-443A-A70A-E8D3716158D2}" srcId="{2467B229-C99A-4FED-8BA9-016C4C1BFFCA}" destId="{00E74408-71A4-4F13-94F6-7A1F80FA508F}" srcOrd="1" destOrd="0" parTransId="{86F66312-7495-48E5-82A8-87CA46685566}" sibTransId="{63B3B17B-9EE5-4D87-A727-F72EA58CBD66}"/>
    <dgm:cxn modelId="{D490FB9E-D030-4469-87FE-C42E2E655291}" type="presParOf" srcId="{9B6C6332-7D2C-4C8C-83B9-C060F27F989B}" destId="{578803D0-04F0-4797-B875-50845B85D156}" srcOrd="0" destOrd="0" presId="urn:microsoft.com/office/officeart/2005/8/layout/vList5"/>
    <dgm:cxn modelId="{DB4B78E4-7B85-4388-9CB5-23D11CBC30C1}" type="presParOf" srcId="{578803D0-04F0-4797-B875-50845B85D156}" destId="{29C6FF46-E94C-4EA7-98EA-C59AAF1119F1}" srcOrd="0" destOrd="0" presId="urn:microsoft.com/office/officeart/2005/8/layout/vList5"/>
    <dgm:cxn modelId="{32EA0444-99D9-48DE-9419-822AF3BE2EA5}" type="presParOf" srcId="{578803D0-04F0-4797-B875-50845B85D156}" destId="{436CFB17-22EC-481B-A150-D731F416DB8B}" srcOrd="1" destOrd="0" presId="urn:microsoft.com/office/officeart/2005/8/layout/vList5"/>
    <dgm:cxn modelId="{F4174E7C-619E-4E94-8AE2-7E3161783035}" type="presParOf" srcId="{9B6C6332-7D2C-4C8C-83B9-C060F27F989B}" destId="{64C7C300-21EC-4B01-9A22-953893072687}" srcOrd="1" destOrd="0" presId="urn:microsoft.com/office/officeart/2005/8/layout/vList5"/>
    <dgm:cxn modelId="{CCB5026C-8A5E-4C56-8F78-24F00B2A0F53}" type="presParOf" srcId="{9B6C6332-7D2C-4C8C-83B9-C060F27F989B}" destId="{F891E99B-E2CE-46B0-A460-0351145F46EE}" srcOrd="2" destOrd="0" presId="urn:microsoft.com/office/officeart/2005/8/layout/vList5"/>
    <dgm:cxn modelId="{C0894F78-B2A5-49ED-BE5C-7D4F086D0BE5}" type="presParOf" srcId="{F891E99B-E2CE-46B0-A460-0351145F46EE}" destId="{29C07F75-5BBF-4AD0-8084-8FF75FCA6E22}" srcOrd="0" destOrd="0" presId="urn:microsoft.com/office/officeart/2005/8/layout/vList5"/>
    <dgm:cxn modelId="{65D901AC-C782-4BCC-8EEA-AA3C56137F8D}" type="presParOf" srcId="{F891E99B-E2CE-46B0-A460-0351145F46EE}" destId="{63EFF833-053D-43C9-BB2C-6B255CE67D87}" srcOrd="1" destOrd="0" presId="urn:microsoft.com/office/officeart/2005/8/layout/vList5"/>
    <dgm:cxn modelId="{CE66AFE9-1E62-4E0E-91E0-88DBD6A156C7}" type="presParOf" srcId="{9B6C6332-7D2C-4C8C-83B9-C060F27F989B}" destId="{1994366C-C5A9-43FD-A6DD-E671B7980935}" srcOrd="3" destOrd="0" presId="urn:microsoft.com/office/officeart/2005/8/layout/vList5"/>
    <dgm:cxn modelId="{9D29A69A-30A7-4577-A00B-1477CEA4F888}" type="presParOf" srcId="{9B6C6332-7D2C-4C8C-83B9-C060F27F989B}" destId="{DE91BBB6-C476-4F56-AE1F-0EEBEF2A5873}" srcOrd="4" destOrd="0" presId="urn:microsoft.com/office/officeart/2005/8/layout/vList5"/>
    <dgm:cxn modelId="{D2A66A93-2B96-4B98-B068-7C34715DE6C0}" type="presParOf" srcId="{DE91BBB6-C476-4F56-AE1F-0EEBEF2A5873}" destId="{D6E39F2A-2236-422A-8EF1-43B61A8401A4}" srcOrd="0" destOrd="0" presId="urn:microsoft.com/office/officeart/2005/8/layout/vList5"/>
    <dgm:cxn modelId="{61FDF679-2E1A-4A6D-98AE-8A94ACF96221}" type="presParOf" srcId="{DE91BBB6-C476-4F56-AE1F-0EEBEF2A5873}" destId="{75F5B78D-C9EC-42BE-8A1A-39CDC152EDD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5D24D3-28A4-46FA-B1B2-04E3F25C009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92D7704A-A329-46B9-B046-889BFC6C9EF9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b="1" dirty="0" smtClean="0"/>
            <a:t>El perfil de formación</a:t>
          </a:r>
          <a:endParaRPr lang="es-VE" dirty="0"/>
        </a:p>
      </dgm:t>
    </dgm:pt>
    <dgm:pt modelId="{7BBC4509-EA92-481D-B192-3F24FB4E5E2C}" type="parTrans" cxnId="{6F92C0B7-E2F7-4146-BAA9-B5BC9B84F367}">
      <dgm:prSet/>
      <dgm:spPr/>
      <dgm:t>
        <a:bodyPr/>
        <a:lstStyle/>
        <a:p>
          <a:endParaRPr lang="es-VE"/>
        </a:p>
      </dgm:t>
    </dgm:pt>
    <dgm:pt modelId="{F94BDF29-D2DC-4C33-B5A1-C3C76264A98C}" type="sibTrans" cxnId="{6F92C0B7-E2F7-4146-BAA9-B5BC9B84F367}">
      <dgm:prSet/>
      <dgm:spPr/>
      <dgm:t>
        <a:bodyPr/>
        <a:lstStyle/>
        <a:p>
          <a:endParaRPr lang="es-VE"/>
        </a:p>
      </dgm:t>
    </dgm:pt>
    <dgm:pt modelId="{3E9D2857-6880-43E2-850D-8EF34B1C7042}">
      <dgm:prSet phldrT="[Texto]"/>
      <dgm:spPr>
        <a:solidFill>
          <a:srgbClr val="279BCF"/>
        </a:solidFill>
      </dgm:spPr>
      <dgm:t>
        <a:bodyPr/>
        <a:lstStyle/>
        <a:p>
          <a:r>
            <a:rPr lang="es-ES" b="1" dirty="0" smtClean="0"/>
            <a:t>La estructura curricular</a:t>
          </a:r>
          <a:endParaRPr lang="es-VE" dirty="0"/>
        </a:p>
      </dgm:t>
    </dgm:pt>
    <dgm:pt modelId="{5DAE646F-A0E4-4271-A788-F5E0DC691F35}" type="parTrans" cxnId="{2E4B7BC2-B8A6-48D7-B92E-68A2D6879AD5}">
      <dgm:prSet/>
      <dgm:spPr/>
      <dgm:t>
        <a:bodyPr/>
        <a:lstStyle/>
        <a:p>
          <a:endParaRPr lang="es-VE"/>
        </a:p>
      </dgm:t>
    </dgm:pt>
    <dgm:pt modelId="{735A33AF-2779-4CF1-AD18-DC5D637274F9}" type="sibTrans" cxnId="{2E4B7BC2-B8A6-48D7-B92E-68A2D6879AD5}">
      <dgm:prSet/>
      <dgm:spPr/>
      <dgm:t>
        <a:bodyPr/>
        <a:lstStyle/>
        <a:p>
          <a:endParaRPr lang="es-VE"/>
        </a:p>
      </dgm:t>
    </dgm:pt>
    <dgm:pt modelId="{EFA3D5A7-705F-4CF9-A9FE-80919D021156}">
      <dgm:prSet phldrT="[Texto]"/>
      <dgm:spPr>
        <a:solidFill>
          <a:srgbClr val="2184B1"/>
        </a:solidFill>
      </dgm:spPr>
      <dgm:t>
        <a:bodyPr/>
        <a:lstStyle/>
        <a:p>
          <a:r>
            <a:rPr lang="es-ES" b="1" dirty="0" smtClean="0"/>
            <a:t>Los módulos y contenidos</a:t>
          </a:r>
          <a:endParaRPr lang="es-VE" dirty="0"/>
        </a:p>
      </dgm:t>
    </dgm:pt>
    <dgm:pt modelId="{A66A8DBE-1DA5-44B4-BFB2-3BBD24DA7492}" type="parTrans" cxnId="{21BECD5F-4998-4C1F-8127-123D92C8C0C8}">
      <dgm:prSet/>
      <dgm:spPr/>
      <dgm:t>
        <a:bodyPr/>
        <a:lstStyle/>
        <a:p>
          <a:endParaRPr lang="es-VE"/>
        </a:p>
      </dgm:t>
    </dgm:pt>
    <dgm:pt modelId="{9521EEB9-1264-4823-B89F-217DD93F482C}" type="sibTrans" cxnId="{21BECD5F-4998-4C1F-8127-123D92C8C0C8}">
      <dgm:prSet/>
      <dgm:spPr/>
      <dgm:t>
        <a:bodyPr/>
        <a:lstStyle/>
        <a:p>
          <a:endParaRPr lang="es-VE"/>
        </a:p>
      </dgm:t>
    </dgm:pt>
    <dgm:pt modelId="{4E49912F-BCFE-46A6-B1A4-FB849F62B109}">
      <dgm:prSet phldrT="[Texto]"/>
      <dgm:spPr>
        <a:solidFill>
          <a:srgbClr val="196689"/>
        </a:solidFill>
      </dgm:spPr>
      <dgm:t>
        <a:bodyPr/>
        <a:lstStyle/>
        <a:p>
          <a:r>
            <a:rPr lang="es-ES" b="1" dirty="0" smtClean="0"/>
            <a:t>El esquema pedagógico de los módulos</a:t>
          </a:r>
          <a:endParaRPr lang="es-VE" dirty="0"/>
        </a:p>
      </dgm:t>
    </dgm:pt>
    <dgm:pt modelId="{91B9A3BE-1272-4AE3-A910-226761F4E604}" type="parTrans" cxnId="{284F1B43-F578-46F8-ACE3-0F574046AB26}">
      <dgm:prSet/>
      <dgm:spPr/>
      <dgm:t>
        <a:bodyPr/>
        <a:lstStyle/>
        <a:p>
          <a:endParaRPr lang="es-VE"/>
        </a:p>
      </dgm:t>
    </dgm:pt>
    <dgm:pt modelId="{CFB1F5BC-7AA9-4195-A4EB-4DA30F928925}" type="sibTrans" cxnId="{284F1B43-F578-46F8-ACE3-0F574046AB26}">
      <dgm:prSet/>
      <dgm:spPr/>
      <dgm:t>
        <a:bodyPr/>
        <a:lstStyle/>
        <a:p>
          <a:endParaRPr lang="es-VE"/>
        </a:p>
      </dgm:t>
    </dgm:pt>
    <dgm:pt modelId="{F2F76F85-6781-4B72-881C-EDF476E8BBD9}">
      <dgm:prSet phldrT="[Texto]"/>
      <dgm:spPr>
        <a:solidFill>
          <a:srgbClr val="14526E"/>
        </a:solidFill>
      </dgm:spPr>
      <dgm:t>
        <a:bodyPr/>
        <a:lstStyle/>
        <a:p>
          <a:r>
            <a:rPr lang="es-ES" b="1" dirty="0" smtClean="0"/>
            <a:t>La estrategia metodológica</a:t>
          </a:r>
          <a:endParaRPr lang="es-VE" dirty="0"/>
        </a:p>
      </dgm:t>
    </dgm:pt>
    <dgm:pt modelId="{5EDB9C8F-4789-4324-99F6-A177EE5759B7}" type="parTrans" cxnId="{86F19F16-24A7-49F6-A0BF-0F0CFA4326D1}">
      <dgm:prSet/>
      <dgm:spPr/>
      <dgm:t>
        <a:bodyPr/>
        <a:lstStyle/>
        <a:p>
          <a:endParaRPr lang="es-VE"/>
        </a:p>
      </dgm:t>
    </dgm:pt>
    <dgm:pt modelId="{E36F97F4-5D33-4F10-8001-651F99FE5505}" type="sibTrans" cxnId="{86F19F16-24A7-49F6-A0BF-0F0CFA4326D1}">
      <dgm:prSet/>
      <dgm:spPr/>
      <dgm:t>
        <a:bodyPr/>
        <a:lstStyle/>
        <a:p>
          <a:endParaRPr lang="es-VE"/>
        </a:p>
      </dgm:t>
    </dgm:pt>
    <dgm:pt modelId="{81B3ACAF-ED8A-4D26-9D9A-E6F61F908B6F}">
      <dgm:prSet/>
      <dgm:spPr>
        <a:solidFill>
          <a:srgbClr val="11445B"/>
        </a:solidFill>
      </dgm:spPr>
      <dgm:t>
        <a:bodyPr/>
        <a:lstStyle/>
        <a:p>
          <a:r>
            <a:rPr lang="es-ES" b="1" dirty="0" smtClean="0"/>
            <a:t>Los aspectos organizativos</a:t>
          </a:r>
          <a:endParaRPr lang="es-VE" b="1" dirty="0"/>
        </a:p>
      </dgm:t>
    </dgm:pt>
    <dgm:pt modelId="{143B3C6D-D184-453A-9070-CEC9E9344E2D}" type="parTrans" cxnId="{1C390593-CC47-46F1-BBCD-77637A54D7EE}">
      <dgm:prSet/>
      <dgm:spPr/>
      <dgm:t>
        <a:bodyPr/>
        <a:lstStyle/>
        <a:p>
          <a:endParaRPr lang="es-VE"/>
        </a:p>
      </dgm:t>
    </dgm:pt>
    <dgm:pt modelId="{58EEB6C2-D03A-4FA0-85A6-D5325772C173}" type="sibTrans" cxnId="{1C390593-CC47-46F1-BBCD-77637A54D7EE}">
      <dgm:prSet/>
      <dgm:spPr/>
      <dgm:t>
        <a:bodyPr/>
        <a:lstStyle/>
        <a:p>
          <a:endParaRPr lang="es-VE"/>
        </a:p>
      </dgm:t>
    </dgm:pt>
    <dgm:pt modelId="{83C464AC-15B1-4B63-AA1D-3A7CCC9A4642}" type="pres">
      <dgm:prSet presAssocID="{755D24D3-28A4-46FA-B1B2-04E3F25C009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896520FF-DAB3-4414-94F3-BBC5C5F3C2CE}" type="pres">
      <dgm:prSet presAssocID="{92D7704A-A329-46B9-B046-889BFC6C9EF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5CA76D61-E30C-4AD6-8429-AED72BA53BCC}" type="pres">
      <dgm:prSet presAssocID="{F94BDF29-D2DC-4C33-B5A1-C3C76264A98C}" presName="sibTrans" presStyleCnt="0"/>
      <dgm:spPr/>
    </dgm:pt>
    <dgm:pt modelId="{B79BA75C-33B6-4FA3-B65F-7BAFE751970B}" type="pres">
      <dgm:prSet presAssocID="{3E9D2857-6880-43E2-850D-8EF34B1C704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3D406E6-23E2-4DBF-9079-A36BBB8D4736}" type="pres">
      <dgm:prSet presAssocID="{735A33AF-2779-4CF1-AD18-DC5D637274F9}" presName="sibTrans" presStyleCnt="0"/>
      <dgm:spPr/>
    </dgm:pt>
    <dgm:pt modelId="{6BB074CA-4ABC-4C59-81CD-71605A800629}" type="pres">
      <dgm:prSet presAssocID="{EFA3D5A7-705F-4CF9-A9FE-80919D02115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57AB84EA-CBED-4A7F-87A2-0BCB917AEB63}" type="pres">
      <dgm:prSet presAssocID="{9521EEB9-1264-4823-B89F-217DD93F482C}" presName="sibTrans" presStyleCnt="0"/>
      <dgm:spPr/>
    </dgm:pt>
    <dgm:pt modelId="{2569EFC0-2AD9-4D2F-9850-2DBAF8E08E90}" type="pres">
      <dgm:prSet presAssocID="{4E49912F-BCFE-46A6-B1A4-FB849F62B10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AC3AF997-49F7-4C33-B9A8-0377E3F3B15F}" type="pres">
      <dgm:prSet presAssocID="{CFB1F5BC-7AA9-4195-A4EB-4DA30F928925}" presName="sibTrans" presStyleCnt="0"/>
      <dgm:spPr/>
    </dgm:pt>
    <dgm:pt modelId="{11D9BEA9-1FDB-46B3-A0F0-0CE8897B3A54}" type="pres">
      <dgm:prSet presAssocID="{F2F76F85-6781-4B72-881C-EDF476E8BBD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8F36BF37-45B4-42DD-A4F8-202BD2410733}" type="pres">
      <dgm:prSet presAssocID="{E36F97F4-5D33-4F10-8001-651F99FE5505}" presName="sibTrans" presStyleCnt="0"/>
      <dgm:spPr/>
    </dgm:pt>
    <dgm:pt modelId="{64DA569D-0333-4CAC-8C39-A0EF3CCD540D}" type="pres">
      <dgm:prSet presAssocID="{81B3ACAF-ED8A-4D26-9D9A-E6F61F908B6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ACE4AB23-5428-4799-A7FE-9BF366BC7BC5}" type="presOf" srcId="{EFA3D5A7-705F-4CF9-A9FE-80919D021156}" destId="{6BB074CA-4ABC-4C59-81CD-71605A800629}" srcOrd="0" destOrd="0" presId="urn:microsoft.com/office/officeart/2005/8/layout/default"/>
    <dgm:cxn modelId="{284F1B43-F578-46F8-ACE3-0F574046AB26}" srcId="{755D24D3-28A4-46FA-B1B2-04E3F25C0099}" destId="{4E49912F-BCFE-46A6-B1A4-FB849F62B109}" srcOrd="3" destOrd="0" parTransId="{91B9A3BE-1272-4AE3-A910-226761F4E604}" sibTransId="{CFB1F5BC-7AA9-4195-A4EB-4DA30F928925}"/>
    <dgm:cxn modelId="{2E4B7BC2-B8A6-48D7-B92E-68A2D6879AD5}" srcId="{755D24D3-28A4-46FA-B1B2-04E3F25C0099}" destId="{3E9D2857-6880-43E2-850D-8EF34B1C7042}" srcOrd="1" destOrd="0" parTransId="{5DAE646F-A0E4-4271-A788-F5E0DC691F35}" sibTransId="{735A33AF-2779-4CF1-AD18-DC5D637274F9}"/>
    <dgm:cxn modelId="{21BECD5F-4998-4C1F-8127-123D92C8C0C8}" srcId="{755D24D3-28A4-46FA-B1B2-04E3F25C0099}" destId="{EFA3D5A7-705F-4CF9-A9FE-80919D021156}" srcOrd="2" destOrd="0" parTransId="{A66A8DBE-1DA5-44B4-BFB2-3BBD24DA7492}" sibTransId="{9521EEB9-1264-4823-B89F-217DD93F482C}"/>
    <dgm:cxn modelId="{6F92C0B7-E2F7-4146-BAA9-B5BC9B84F367}" srcId="{755D24D3-28A4-46FA-B1B2-04E3F25C0099}" destId="{92D7704A-A329-46B9-B046-889BFC6C9EF9}" srcOrd="0" destOrd="0" parTransId="{7BBC4509-EA92-481D-B192-3F24FB4E5E2C}" sibTransId="{F94BDF29-D2DC-4C33-B5A1-C3C76264A98C}"/>
    <dgm:cxn modelId="{1C390593-CC47-46F1-BBCD-77637A54D7EE}" srcId="{755D24D3-28A4-46FA-B1B2-04E3F25C0099}" destId="{81B3ACAF-ED8A-4D26-9D9A-E6F61F908B6F}" srcOrd="5" destOrd="0" parTransId="{143B3C6D-D184-453A-9070-CEC9E9344E2D}" sibTransId="{58EEB6C2-D03A-4FA0-85A6-D5325772C173}"/>
    <dgm:cxn modelId="{B032E5B0-64AF-4F41-900D-8B7D28A3FD4D}" type="presOf" srcId="{3E9D2857-6880-43E2-850D-8EF34B1C7042}" destId="{B79BA75C-33B6-4FA3-B65F-7BAFE751970B}" srcOrd="0" destOrd="0" presId="urn:microsoft.com/office/officeart/2005/8/layout/default"/>
    <dgm:cxn modelId="{747882D1-CA8D-46C5-8087-7AE31C1752AB}" type="presOf" srcId="{755D24D3-28A4-46FA-B1B2-04E3F25C0099}" destId="{83C464AC-15B1-4B63-AA1D-3A7CCC9A4642}" srcOrd="0" destOrd="0" presId="urn:microsoft.com/office/officeart/2005/8/layout/default"/>
    <dgm:cxn modelId="{86F19F16-24A7-49F6-A0BF-0F0CFA4326D1}" srcId="{755D24D3-28A4-46FA-B1B2-04E3F25C0099}" destId="{F2F76F85-6781-4B72-881C-EDF476E8BBD9}" srcOrd="4" destOrd="0" parTransId="{5EDB9C8F-4789-4324-99F6-A177EE5759B7}" sibTransId="{E36F97F4-5D33-4F10-8001-651F99FE5505}"/>
    <dgm:cxn modelId="{B6E23452-A034-48C7-92D5-E331FF78CDBF}" type="presOf" srcId="{4E49912F-BCFE-46A6-B1A4-FB849F62B109}" destId="{2569EFC0-2AD9-4D2F-9850-2DBAF8E08E90}" srcOrd="0" destOrd="0" presId="urn:microsoft.com/office/officeart/2005/8/layout/default"/>
    <dgm:cxn modelId="{9AF19B88-C573-41EF-836D-299FB16F3F31}" type="presOf" srcId="{92D7704A-A329-46B9-B046-889BFC6C9EF9}" destId="{896520FF-DAB3-4414-94F3-BBC5C5F3C2CE}" srcOrd="0" destOrd="0" presId="urn:microsoft.com/office/officeart/2005/8/layout/default"/>
    <dgm:cxn modelId="{F15B695A-86A1-43D6-8C68-AE9D50A3CA9C}" type="presOf" srcId="{F2F76F85-6781-4B72-881C-EDF476E8BBD9}" destId="{11D9BEA9-1FDB-46B3-A0F0-0CE8897B3A54}" srcOrd="0" destOrd="0" presId="urn:microsoft.com/office/officeart/2005/8/layout/default"/>
    <dgm:cxn modelId="{05A269CA-D35F-4EF6-996E-E2FC8174D6AA}" type="presOf" srcId="{81B3ACAF-ED8A-4D26-9D9A-E6F61F908B6F}" destId="{64DA569D-0333-4CAC-8C39-A0EF3CCD540D}" srcOrd="0" destOrd="0" presId="urn:microsoft.com/office/officeart/2005/8/layout/default"/>
    <dgm:cxn modelId="{CEC8BE33-D5D9-4AD2-AD3B-96D2FF83D5D5}" type="presParOf" srcId="{83C464AC-15B1-4B63-AA1D-3A7CCC9A4642}" destId="{896520FF-DAB3-4414-94F3-BBC5C5F3C2CE}" srcOrd="0" destOrd="0" presId="urn:microsoft.com/office/officeart/2005/8/layout/default"/>
    <dgm:cxn modelId="{0E16A501-6226-4138-AE03-08AF40F20935}" type="presParOf" srcId="{83C464AC-15B1-4B63-AA1D-3A7CCC9A4642}" destId="{5CA76D61-E30C-4AD6-8429-AED72BA53BCC}" srcOrd="1" destOrd="0" presId="urn:microsoft.com/office/officeart/2005/8/layout/default"/>
    <dgm:cxn modelId="{CDF3B101-5BA7-47F8-9797-A6722D68B455}" type="presParOf" srcId="{83C464AC-15B1-4B63-AA1D-3A7CCC9A4642}" destId="{B79BA75C-33B6-4FA3-B65F-7BAFE751970B}" srcOrd="2" destOrd="0" presId="urn:microsoft.com/office/officeart/2005/8/layout/default"/>
    <dgm:cxn modelId="{E0FA0EA1-30B7-4771-BA56-313728D62291}" type="presParOf" srcId="{83C464AC-15B1-4B63-AA1D-3A7CCC9A4642}" destId="{43D406E6-23E2-4DBF-9079-A36BBB8D4736}" srcOrd="3" destOrd="0" presId="urn:microsoft.com/office/officeart/2005/8/layout/default"/>
    <dgm:cxn modelId="{223D8080-8605-4D60-AF7C-A6A402676FAB}" type="presParOf" srcId="{83C464AC-15B1-4B63-AA1D-3A7CCC9A4642}" destId="{6BB074CA-4ABC-4C59-81CD-71605A800629}" srcOrd="4" destOrd="0" presId="urn:microsoft.com/office/officeart/2005/8/layout/default"/>
    <dgm:cxn modelId="{E7FCC365-85BD-4264-9A00-8B73129A8738}" type="presParOf" srcId="{83C464AC-15B1-4B63-AA1D-3A7CCC9A4642}" destId="{57AB84EA-CBED-4A7F-87A2-0BCB917AEB63}" srcOrd="5" destOrd="0" presId="urn:microsoft.com/office/officeart/2005/8/layout/default"/>
    <dgm:cxn modelId="{A4F94F29-ECBD-4912-9EB7-DBFFB7B1757E}" type="presParOf" srcId="{83C464AC-15B1-4B63-AA1D-3A7CCC9A4642}" destId="{2569EFC0-2AD9-4D2F-9850-2DBAF8E08E90}" srcOrd="6" destOrd="0" presId="urn:microsoft.com/office/officeart/2005/8/layout/default"/>
    <dgm:cxn modelId="{3BA4637F-0BDA-4112-AB9A-DE5500CE608D}" type="presParOf" srcId="{83C464AC-15B1-4B63-AA1D-3A7CCC9A4642}" destId="{AC3AF997-49F7-4C33-B9A8-0377E3F3B15F}" srcOrd="7" destOrd="0" presId="urn:microsoft.com/office/officeart/2005/8/layout/default"/>
    <dgm:cxn modelId="{C766F96B-4144-4780-9668-30E67AA644C4}" type="presParOf" srcId="{83C464AC-15B1-4B63-AA1D-3A7CCC9A4642}" destId="{11D9BEA9-1FDB-46B3-A0F0-0CE8897B3A54}" srcOrd="8" destOrd="0" presId="urn:microsoft.com/office/officeart/2005/8/layout/default"/>
    <dgm:cxn modelId="{0BAC8759-646F-4CD3-A7EE-BBE191D6662B}" type="presParOf" srcId="{83C464AC-15B1-4B63-AA1D-3A7CCC9A4642}" destId="{8F36BF37-45B4-42DD-A4F8-202BD2410733}" srcOrd="9" destOrd="0" presId="urn:microsoft.com/office/officeart/2005/8/layout/default"/>
    <dgm:cxn modelId="{9D7A8EB3-872D-468D-964E-7E45FA715DAE}" type="presParOf" srcId="{83C464AC-15B1-4B63-AA1D-3A7CCC9A4642}" destId="{64DA569D-0333-4CAC-8C39-A0EF3CCD540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C114CD-86A7-445C-B9F0-040D754BAC9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046962AD-BE6D-4C4B-AA12-E5095BA04292}">
      <dgm:prSet phldrT="[Texto]"/>
      <dgm:spPr>
        <a:solidFill>
          <a:srgbClr val="043F86"/>
        </a:solidFill>
      </dgm:spPr>
      <dgm:t>
        <a:bodyPr/>
        <a:lstStyle/>
        <a:p>
          <a:r>
            <a:rPr lang="es-ES" b="1" dirty="0" smtClean="0"/>
            <a:t>Se orienta al desarrollo de una persona</a:t>
          </a:r>
          <a:endParaRPr lang="es-VE" b="1" dirty="0"/>
        </a:p>
      </dgm:t>
    </dgm:pt>
    <dgm:pt modelId="{71FB6309-4AA6-448F-9086-A0A11CC508BB}" type="parTrans" cxnId="{62C7E3DC-A358-451B-AC7E-1819D5053020}">
      <dgm:prSet/>
      <dgm:spPr/>
      <dgm:t>
        <a:bodyPr/>
        <a:lstStyle/>
        <a:p>
          <a:endParaRPr lang="es-VE"/>
        </a:p>
      </dgm:t>
    </dgm:pt>
    <dgm:pt modelId="{6C9D0A3A-14FE-427F-B363-65FFDCF6E1AB}" type="sibTrans" cxnId="{62C7E3DC-A358-451B-AC7E-1819D5053020}">
      <dgm:prSet/>
      <dgm:spPr/>
      <dgm:t>
        <a:bodyPr/>
        <a:lstStyle/>
        <a:p>
          <a:endParaRPr lang="es-VE"/>
        </a:p>
      </dgm:t>
    </dgm:pt>
    <dgm:pt modelId="{260FF996-9A8C-4E95-9F13-0C52165BFB41}">
      <dgm:prSet phldrT="[Texto]" custT="1"/>
      <dgm:spPr>
        <a:solidFill>
          <a:schemeClr val="bg2"/>
        </a:solidFill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</a:rPr>
            <a:t>2</a:t>
          </a:r>
          <a:r>
            <a:rPr lang="es-ES" sz="1600" b="1" dirty="0" smtClean="0">
              <a:solidFill>
                <a:srgbClr val="043F86"/>
              </a:solidFill>
            </a:rPr>
            <a:t>. </a:t>
          </a:r>
          <a:r>
            <a:rPr lang="es-ES" sz="1600" b="1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Solidaria,</a:t>
          </a:r>
          <a:r>
            <a:rPr lang="es-ES" sz="1600" b="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ES" sz="1600" b="0" dirty="0" smtClean="0">
              <a:solidFill>
                <a:schemeClr val="tx1"/>
              </a:solidFill>
            </a:rPr>
            <a:t>capaz de gratuidad y voluntariado, de vivir para los demás </a:t>
          </a:r>
          <a:endParaRPr lang="es-VE" sz="1600" b="0" dirty="0">
            <a:solidFill>
              <a:schemeClr val="tx1"/>
            </a:solidFill>
          </a:endParaRPr>
        </a:p>
      </dgm:t>
    </dgm:pt>
    <dgm:pt modelId="{4F09D0F6-C66B-45F5-A0D1-6ECF50C616E3}" type="parTrans" cxnId="{8962807C-CF0E-4E05-8549-104216F8E24D}">
      <dgm:prSet/>
      <dgm:spPr/>
      <dgm:t>
        <a:bodyPr/>
        <a:lstStyle/>
        <a:p>
          <a:endParaRPr lang="es-VE"/>
        </a:p>
      </dgm:t>
    </dgm:pt>
    <dgm:pt modelId="{C8D70CED-D9C2-41E0-960D-A2E51D185F3E}" type="sibTrans" cxnId="{8962807C-CF0E-4E05-8549-104216F8E24D}">
      <dgm:prSet/>
      <dgm:spPr/>
      <dgm:t>
        <a:bodyPr/>
        <a:lstStyle/>
        <a:p>
          <a:endParaRPr lang="es-VE"/>
        </a:p>
      </dgm:t>
    </dgm:pt>
    <dgm:pt modelId="{7233C29C-67C4-495E-BE3E-EECDADFC9712}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</a:rPr>
            <a:t>3. </a:t>
          </a:r>
          <a:r>
            <a:rPr lang="es-ES" sz="1600" b="0" dirty="0" smtClean="0">
              <a:solidFill>
                <a:schemeClr val="tx1"/>
              </a:solidFill>
            </a:rPr>
            <a:t>Vive y posee suficientes </a:t>
          </a:r>
          <a:r>
            <a:rPr lang="es-ES" sz="1600" b="1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conocimientos sobre los fundamentos de la fe cristiana </a:t>
          </a:r>
          <a:endParaRPr lang="es-VE" sz="1600" b="1" dirty="0">
            <a:solidFill>
              <a:srgbClr val="043F8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0DDEB5-1130-48EF-939D-79E310F04570}" type="parTrans" cxnId="{1D89D7A0-C618-490D-9AB3-A8D7C5E2A174}">
      <dgm:prSet/>
      <dgm:spPr/>
      <dgm:t>
        <a:bodyPr/>
        <a:lstStyle/>
        <a:p>
          <a:endParaRPr lang="es-VE"/>
        </a:p>
      </dgm:t>
    </dgm:pt>
    <dgm:pt modelId="{C48576E5-E0DA-4F13-B3A4-C7D534F3C1F7}" type="sibTrans" cxnId="{1D89D7A0-C618-490D-9AB3-A8D7C5E2A174}">
      <dgm:prSet/>
      <dgm:spPr/>
      <dgm:t>
        <a:bodyPr/>
        <a:lstStyle/>
        <a:p>
          <a:endParaRPr lang="es-VE"/>
        </a:p>
      </dgm:t>
    </dgm:pt>
    <dgm:pt modelId="{7BADF41D-BA0F-4A10-BB95-1768231D8B84}">
      <dgm:prSet phldrT="[Texto]" custT="1"/>
      <dgm:spPr>
        <a:solidFill>
          <a:schemeClr val="bg2"/>
        </a:solidFill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</a:rPr>
            <a:t>4</a:t>
          </a:r>
          <a:r>
            <a:rPr lang="es-ES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es-ES" sz="1600" b="1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Comprende su vida desde el amor de Dios y como respuesta a Él, </a:t>
          </a:r>
          <a:r>
            <a:rPr lang="es-ES" sz="1600" b="0" dirty="0" smtClean="0">
              <a:solidFill>
                <a:schemeClr val="tx1"/>
              </a:solidFill>
            </a:rPr>
            <a:t>centrada en Jesucristo y en la construcción de su Reino, y que los EE son instrumento óptimo para lograrlo.</a:t>
          </a:r>
          <a:endParaRPr lang="es-VE" sz="1600" b="0" dirty="0">
            <a:solidFill>
              <a:schemeClr val="tx1"/>
            </a:solidFill>
          </a:endParaRPr>
        </a:p>
      </dgm:t>
    </dgm:pt>
    <dgm:pt modelId="{8E170891-9587-4C85-AB8E-0F12B58777F6}" type="parTrans" cxnId="{4F97535F-E34D-4871-8E31-761B441B39EC}">
      <dgm:prSet/>
      <dgm:spPr/>
      <dgm:t>
        <a:bodyPr/>
        <a:lstStyle/>
        <a:p>
          <a:endParaRPr lang="es-VE"/>
        </a:p>
      </dgm:t>
    </dgm:pt>
    <dgm:pt modelId="{FD4A6989-3C44-4A77-8304-1FA2A230E468}" type="sibTrans" cxnId="{4F97535F-E34D-4871-8E31-761B441B39EC}">
      <dgm:prSet/>
      <dgm:spPr/>
      <dgm:t>
        <a:bodyPr/>
        <a:lstStyle/>
        <a:p>
          <a:endParaRPr lang="es-VE"/>
        </a:p>
      </dgm:t>
    </dgm:pt>
    <dgm:pt modelId="{98E903F9-F36A-4161-AC08-89D68ED00291}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</a:rPr>
            <a:t>5.</a:t>
          </a:r>
          <a:r>
            <a:rPr lang="es-ES" sz="1600" b="1" dirty="0" smtClean="0">
              <a:solidFill>
                <a:srgbClr val="C00000"/>
              </a:solidFill>
            </a:rPr>
            <a:t> </a:t>
          </a:r>
          <a:r>
            <a:rPr lang="es-ES" sz="1600" b="1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Comprometida con la Iglesia y la misión de la Compañía </a:t>
          </a:r>
          <a:endParaRPr lang="es-VE" sz="1600" b="1" dirty="0">
            <a:solidFill>
              <a:srgbClr val="043F8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0EFE95-82BE-4085-AA64-E7955B8A3ECF}" type="parTrans" cxnId="{43245F4F-2703-4B65-B12D-6E4DFEDEF808}">
      <dgm:prSet/>
      <dgm:spPr/>
      <dgm:t>
        <a:bodyPr/>
        <a:lstStyle/>
        <a:p>
          <a:endParaRPr lang="es-VE"/>
        </a:p>
      </dgm:t>
    </dgm:pt>
    <dgm:pt modelId="{DA7F4416-0D4D-4295-8BA0-6848F69272FD}" type="sibTrans" cxnId="{43245F4F-2703-4B65-B12D-6E4DFEDEF808}">
      <dgm:prSet/>
      <dgm:spPr/>
      <dgm:t>
        <a:bodyPr/>
        <a:lstStyle/>
        <a:p>
          <a:endParaRPr lang="es-VE"/>
        </a:p>
      </dgm:t>
    </dgm:pt>
    <dgm:pt modelId="{448612B3-E069-47AB-BD05-046362D7A1BA}">
      <dgm:prSet phldrT="[Texto]" custT="1"/>
      <dgm:spPr>
        <a:solidFill>
          <a:schemeClr val="bg2"/>
        </a:solidFill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</a:rPr>
            <a:t>6. </a:t>
          </a:r>
          <a:r>
            <a:rPr lang="es-ES" sz="1600" b="1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Vincula la espiritualidad con la realidad social y política </a:t>
          </a:r>
          <a:r>
            <a:rPr lang="es-ES" sz="1600" b="0" dirty="0" smtClean="0">
              <a:solidFill>
                <a:schemeClr val="tx1"/>
              </a:solidFill>
            </a:rPr>
            <a:t>(nacional e internacional), de modo que queda explícita la relación entre la fe y la promoción de la justicia</a:t>
          </a:r>
          <a:endParaRPr lang="es-VE" sz="1600" b="0" dirty="0">
            <a:solidFill>
              <a:schemeClr val="tx1"/>
            </a:solidFill>
          </a:endParaRPr>
        </a:p>
      </dgm:t>
    </dgm:pt>
    <dgm:pt modelId="{CAAA45CD-7378-4C99-9F7B-BFB23F8B46AA}" type="parTrans" cxnId="{5357636C-6076-4556-8EB6-E112751DE7C3}">
      <dgm:prSet/>
      <dgm:spPr/>
      <dgm:t>
        <a:bodyPr/>
        <a:lstStyle/>
        <a:p>
          <a:endParaRPr lang="es-VE"/>
        </a:p>
      </dgm:t>
    </dgm:pt>
    <dgm:pt modelId="{19456EC2-2BF7-4613-A058-5EBC54C207C7}" type="sibTrans" cxnId="{5357636C-6076-4556-8EB6-E112751DE7C3}">
      <dgm:prSet/>
      <dgm:spPr/>
      <dgm:t>
        <a:bodyPr/>
        <a:lstStyle/>
        <a:p>
          <a:endParaRPr lang="es-VE"/>
        </a:p>
      </dgm:t>
    </dgm:pt>
    <dgm:pt modelId="{50873B20-269C-4142-9DAF-A97D0BD3F2B7}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</a:rPr>
            <a:t>7. </a:t>
          </a:r>
          <a:r>
            <a:rPr lang="es-ES" sz="1600" b="1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Comprometida con la justicia en su ambiente </a:t>
          </a:r>
          <a:r>
            <a:rPr lang="es-ES" sz="1600" b="0" dirty="0" smtClean="0">
              <a:solidFill>
                <a:schemeClr val="tx1"/>
              </a:solidFill>
            </a:rPr>
            <a:t>y preparada para responder a los desafíos desde la espiritualidad ignaciana</a:t>
          </a:r>
          <a:endParaRPr lang="es-VE" sz="1600" b="0" dirty="0">
            <a:solidFill>
              <a:schemeClr val="tx1"/>
            </a:solidFill>
          </a:endParaRPr>
        </a:p>
      </dgm:t>
    </dgm:pt>
    <dgm:pt modelId="{52D9DCDA-95F3-4CEE-BC8A-CA0F73E45844}" type="parTrans" cxnId="{F04FC587-6040-4E02-8C1E-9FF1967E1DB5}">
      <dgm:prSet/>
      <dgm:spPr/>
      <dgm:t>
        <a:bodyPr/>
        <a:lstStyle/>
        <a:p>
          <a:endParaRPr lang="es-VE"/>
        </a:p>
      </dgm:t>
    </dgm:pt>
    <dgm:pt modelId="{CA15E032-E0D4-4AAA-B050-5EF6956D9E18}" type="sibTrans" cxnId="{F04FC587-6040-4E02-8C1E-9FF1967E1DB5}">
      <dgm:prSet/>
      <dgm:spPr/>
      <dgm:t>
        <a:bodyPr/>
        <a:lstStyle/>
        <a:p>
          <a:endParaRPr lang="es-VE"/>
        </a:p>
      </dgm:t>
    </dgm:pt>
    <dgm:pt modelId="{EAFF2DD6-36BC-460B-82EA-6C445C62E644}">
      <dgm:prSet phldrT="[Texto]" custT="1"/>
      <dgm:spPr>
        <a:solidFill>
          <a:schemeClr val="bg2"/>
        </a:solidFill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</a:rPr>
            <a:t>8. </a:t>
          </a:r>
          <a:r>
            <a:rPr lang="es-ES" sz="1600" b="1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Capaz de asumir responsabilidades</a:t>
          </a:r>
          <a:r>
            <a:rPr lang="es-ES" sz="1600" b="0" dirty="0" smtClean="0">
              <a:solidFill>
                <a:schemeClr val="tx1"/>
              </a:solidFill>
            </a:rPr>
            <a:t>, proponer y liderar procesos de formación y apostolado, con deseos de que su formación tenga efecto multiplicador</a:t>
          </a:r>
          <a:endParaRPr lang="es-VE" sz="1600" b="0" dirty="0">
            <a:solidFill>
              <a:schemeClr val="tx1"/>
            </a:solidFill>
          </a:endParaRPr>
        </a:p>
      </dgm:t>
    </dgm:pt>
    <dgm:pt modelId="{B9CC8223-192C-4107-849B-746850912FEB}" type="parTrans" cxnId="{D8384DCC-39D4-4E7E-B82A-2BFC44EFFF20}">
      <dgm:prSet/>
      <dgm:spPr/>
      <dgm:t>
        <a:bodyPr/>
        <a:lstStyle/>
        <a:p>
          <a:endParaRPr lang="es-VE"/>
        </a:p>
      </dgm:t>
    </dgm:pt>
    <dgm:pt modelId="{6A595CD9-D42B-4DEA-915B-D85FDE7A10B2}" type="sibTrans" cxnId="{D8384DCC-39D4-4E7E-B82A-2BFC44EFFF20}">
      <dgm:prSet/>
      <dgm:spPr/>
      <dgm:t>
        <a:bodyPr/>
        <a:lstStyle/>
        <a:p>
          <a:endParaRPr lang="es-VE"/>
        </a:p>
      </dgm:t>
    </dgm:pt>
    <dgm:pt modelId="{2492D6E6-9A5C-42A7-90B3-4D5198C096E4}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</a:rPr>
            <a:t>9. </a:t>
          </a:r>
          <a:r>
            <a:rPr lang="es-ES" sz="1600" b="1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Capaz de potenciar la colaboración </a:t>
          </a:r>
          <a:r>
            <a:rPr lang="es-ES" sz="1600" b="0" dirty="0" smtClean="0">
              <a:solidFill>
                <a:schemeClr val="tx1"/>
              </a:solidFill>
            </a:rPr>
            <a:t>dentro y fuera de la Compañía de Jesús </a:t>
          </a:r>
          <a:endParaRPr lang="es-VE" sz="1600" b="0" dirty="0">
            <a:solidFill>
              <a:schemeClr val="tx1"/>
            </a:solidFill>
          </a:endParaRPr>
        </a:p>
      </dgm:t>
    </dgm:pt>
    <dgm:pt modelId="{16209C28-3A44-4B3B-A512-53DB1B68BEE5}" type="parTrans" cxnId="{BD337046-3CC7-4152-AA98-1A489E688410}">
      <dgm:prSet/>
      <dgm:spPr/>
      <dgm:t>
        <a:bodyPr/>
        <a:lstStyle/>
        <a:p>
          <a:endParaRPr lang="es-VE"/>
        </a:p>
      </dgm:t>
    </dgm:pt>
    <dgm:pt modelId="{F6694996-895B-4791-AF14-0587340985AF}" type="sibTrans" cxnId="{BD337046-3CC7-4152-AA98-1A489E688410}">
      <dgm:prSet/>
      <dgm:spPr/>
      <dgm:t>
        <a:bodyPr/>
        <a:lstStyle/>
        <a:p>
          <a:endParaRPr lang="es-VE"/>
        </a:p>
      </dgm:t>
    </dgm:pt>
    <dgm:pt modelId="{CE983726-443F-4ACE-BEFA-E92C60AA10E9}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</a:rPr>
            <a:t>1. </a:t>
          </a:r>
          <a:r>
            <a:rPr lang="es-ES" sz="1600" b="1" u="none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Reconciliada e integrada</a:t>
          </a:r>
          <a:r>
            <a:rPr lang="es-ES" sz="1600" b="1" dirty="0" smtClean="0">
              <a:solidFill>
                <a:srgbClr val="043F86"/>
              </a:solidFill>
            </a:rPr>
            <a:t>, </a:t>
          </a:r>
          <a:r>
            <a:rPr lang="es-ES" sz="1600" b="0" dirty="0" smtClean="0">
              <a:solidFill>
                <a:schemeClr val="tx1"/>
              </a:solidFill>
            </a:rPr>
            <a:t>consigo y con los demás, capaz de darse y de trabajar con </a:t>
          </a:r>
          <a:r>
            <a:rPr lang="es-ES" sz="1600" b="0" dirty="0" err="1" smtClean="0">
              <a:solidFill>
                <a:schemeClr val="tx1"/>
              </a:solidFill>
            </a:rPr>
            <a:t>otr@s</a:t>
          </a:r>
          <a:endParaRPr lang="es-VE" sz="1600" b="0" dirty="0">
            <a:solidFill>
              <a:schemeClr val="tx1"/>
            </a:solidFill>
          </a:endParaRPr>
        </a:p>
      </dgm:t>
    </dgm:pt>
    <dgm:pt modelId="{D50D3FF9-B2E9-4633-A952-C0538BD65BA6}" type="sibTrans" cxnId="{A23DAF29-DA1D-4B5A-96AF-9D9E96C82E90}">
      <dgm:prSet/>
      <dgm:spPr/>
      <dgm:t>
        <a:bodyPr/>
        <a:lstStyle/>
        <a:p>
          <a:endParaRPr lang="es-VE"/>
        </a:p>
      </dgm:t>
    </dgm:pt>
    <dgm:pt modelId="{BFB154C9-01A1-495B-8FFB-19347C59B592}" type="parTrans" cxnId="{A23DAF29-DA1D-4B5A-96AF-9D9E96C82E90}">
      <dgm:prSet/>
      <dgm:spPr/>
      <dgm:t>
        <a:bodyPr/>
        <a:lstStyle/>
        <a:p>
          <a:endParaRPr lang="es-VE"/>
        </a:p>
      </dgm:t>
    </dgm:pt>
    <dgm:pt modelId="{5CA57830-E0EA-43AE-9622-E0F00F1E7D07}" type="pres">
      <dgm:prSet presAssocID="{C6C114CD-86A7-445C-B9F0-040D754BAC9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8950D457-8967-468F-9BE7-D78BC2D19C0C}" type="pres">
      <dgm:prSet presAssocID="{046962AD-BE6D-4C4B-AA12-E5095BA04292}" presName="root1" presStyleCnt="0"/>
      <dgm:spPr/>
    </dgm:pt>
    <dgm:pt modelId="{07CCC07C-5530-47E5-BD5C-6EAAD4D49BD4}" type="pres">
      <dgm:prSet presAssocID="{046962AD-BE6D-4C4B-AA12-E5095BA04292}" presName="LevelOneTextNode" presStyleLbl="node0" presStyleIdx="0" presStyleCnt="1" custAng="0" custScaleY="234022" custLinFactX="-300000" custLinFactNeighborX="-385857" custLinFactNeighborY="1116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90149780-4403-433D-BF1B-DA53D107FFBF}" type="pres">
      <dgm:prSet presAssocID="{046962AD-BE6D-4C4B-AA12-E5095BA04292}" presName="level2hierChild" presStyleCnt="0"/>
      <dgm:spPr/>
    </dgm:pt>
    <dgm:pt modelId="{B21CE786-7F59-4BC9-A336-92D4714FE763}" type="pres">
      <dgm:prSet presAssocID="{BFB154C9-01A1-495B-8FFB-19347C59B592}" presName="conn2-1" presStyleLbl="parChTrans1D2" presStyleIdx="0" presStyleCnt="9"/>
      <dgm:spPr/>
      <dgm:t>
        <a:bodyPr/>
        <a:lstStyle/>
        <a:p>
          <a:endParaRPr lang="es-VE"/>
        </a:p>
      </dgm:t>
    </dgm:pt>
    <dgm:pt modelId="{FB1489A3-221D-4651-B7DD-833FA010EF6D}" type="pres">
      <dgm:prSet presAssocID="{BFB154C9-01A1-495B-8FFB-19347C59B592}" presName="connTx" presStyleLbl="parChTrans1D2" presStyleIdx="0" presStyleCnt="9"/>
      <dgm:spPr/>
      <dgm:t>
        <a:bodyPr/>
        <a:lstStyle/>
        <a:p>
          <a:endParaRPr lang="es-VE"/>
        </a:p>
      </dgm:t>
    </dgm:pt>
    <dgm:pt modelId="{65ED24CA-33D0-4AF5-8C16-5DB0EF53AAC8}" type="pres">
      <dgm:prSet presAssocID="{CE983726-443F-4ACE-BEFA-E92C60AA10E9}" presName="root2" presStyleCnt="0"/>
      <dgm:spPr/>
    </dgm:pt>
    <dgm:pt modelId="{2E3470A5-E497-4C98-ADE3-48DDB8F20B39}" type="pres">
      <dgm:prSet presAssocID="{CE983726-443F-4ACE-BEFA-E92C60AA10E9}" presName="LevelTwoTextNode" presStyleLbl="node2" presStyleIdx="0" presStyleCnt="9" custScaleX="550375" custScaleY="130071" custLinFactNeighborY="-4409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98E1C35A-EA89-4AA0-87CD-EEB78D3E073C}" type="pres">
      <dgm:prSet presAssocID="{CE983726-443F-4ACE-BEFA-E92C60AA10E9}" presName="level3hierChild" presStyleCnt="0"/>
      <dgm:spPr/>
    </dgm:pt>
    <dgm:pt modelId="{656B54A8-D15A-4B9F-AE26-F23F10312A64}" type="pres">
      <dgm:prSet presAssocID="{4F09D0F6-C66B-45F5-A0D1-6ECF50C616E3}" presName="conn2-1" presStyleLbl="parChTrans1D2" presStyleIdx="1" presStyleCnt="9"/>
      <dgm:spPr/>
      <dgm:t>
        <a:bodyPr/>
        <a:lstStyle/>
        <a:p>
          <a:endParaRPr lang="es-VE"/>
        </a:p>
      </dgm:t>
    </dgm:pt>
    <dgm:pt modelId="{0700A7FB-E3E3-4AC0-8B5C-9AB25CA3182F}" type="pres">
      <dgm:prSet presAssocID="{4F09D0F6-C66B-45F5-A0D1-6ECF50C616E3}" presName="connTx" presStyleLbl="parChTrans1D2" presStyleIdx="1" presStyleCnt="9"/>
      <dgm:spPr/>
      <dgm:t>
        <a:bodyPr/>
        <a:lstStyle/>
        <a:p>
          <a:endParaRPr lang="es-VE"/>
        </a:p>
      </dgm:t>
    </dgm:pt>
    <dgm:pt modelId="{E515ED4B-8DFF-4AFB-AB32-C52D498321A0}" type="pres">
      <dgm:prSet presAssocID="{260FF996-9A8C-4E95-9F13-0C52165BFB41}" presName="root2" presStyleCnt="0"/>
      <dgm:spPr/>
    </dgm:pt>
    <dgm:pt modelId="{58495E42-93B8-4D7D-A6FF-738200298150}" type="pres">
      <dgm:prSet presAssocID="{260FF996-9A8C-4E95-9F13-0C52165BFB41}" presName="LevelTwoTextNode" presStyleLbl="node2" presStyleIdx="1" presStyleCnt="9" custScaleX="550296" custScaleY="130420" custLinFactNeighborY="6510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8479CF07-C8CB-4498-A068-4642D9F559D0}" type="pres">
      <dgm:prSet presAssocID="{260FF996-9A8C-4E95-9F13-0C52165BFB41}" presName="level3hierChild" presStyleCnt="0"/>
      <dgm:spPr/>
    </dgm:pt>
    <dgm:pt modelId="{CEA857D3-04E7-461D-9B58-EB1137BC850E}" type="pres">
      <dgm:prSet presAssocID="{3A0DDEB5-1130-48EF-939D-79E310F04570}" presName="conn2-1" presStyleLbl="parChTrans1D2" presStyleIdx="2" presStyleCnt="9"/>
      <dgm:spPr/>
      <dgm:t>
        <a:bodyPr/>
        <a:lstStyle/>
        <a:p>
          <a:endParaRPr lang="es-VE"/>
        </a:p>
      </dgm:t>
    </dgm:pt>
    <dgm:pt modelId="{86D87364-DEFF-4FD9-AC95-2B2ADCBDB032}" type="pres">
      <dgm:prSet presAssocID="{3A0DDEB5-1130-48EF-939D-79E310F04570}" presName="connTx" presStyleLbl="parChTrans1D2" presStyleIdx="2" presStyleCnt="9"/>
      <dgm:spPr/>
      <dgm:t>
        <a:bodyPr/>
        <a:lstStyle/>
        <a:p>
          <a:endParaRPr lang="es-VE"/>
        </a:p>
      </dgm:t>
    </dgm:pt>
    <dgm:pt modelId="{04F7021E-8969-4F1A-9E23-2DFF92360BCA}" type="pres">
      <dgm:prSet presAssocID="{7233C29C-67C4-495E-BE3E-EECDADFC9712}" presName="root2" presStyleCnt="0"/>
      <dgm:spPr/>
    </dgm:pt>
    <dgm:pt modelId="{4769E468-4965-4E5D-9B5C-2019370BCAED}" type="pres">
      <dgm:prSet presAssocID="{7233C29C-67C4-495E-BE3E-EECDADFC9712}" presName="LevelTwoTextNode" presStyleLbl="node2" presStyleIdx="2" presStyleCnt="9" custScaleX="549599" custScaleY="126838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81B49EE1-83D7-4EE8-9533-916E6488EABA}" type="pres">
      <dgm:prSet presAssocID="{7233C29C-67C4-495E-BE3E-EECDADFC9712}" presName="level3hierChild" presStyleCnt="0"/>
      <dgm:spPr/>
    </dgm:pt>
    <dgm:pt modelId="{56E45B5D-B556-4C19-8163-B7163FD1CEE1}" type="pres">
      <dgm:prSet presAssocID="{8E170891-9587-4C85-AB8E-0F12B58777F6}" presName="conn2-1" presStyleLbl="parChTrans1D2" presStyleIdx="3" presStyleCnt="9"/>
      <dgm:spPr/>
      <dgm:t>
        <a:bodyPr/>
        <a:lstStyle/>
        <a:p>
          <a:endParaRPr lang="es-VE"/>
        </a:p>
      </dgm:t>
    </dgm:pt>
    <dgm:pt modelId="{28123458-2C8A-45FB-99A4-D520FC162809}" type="pres">
      <dgm:prSet presAssocID="{8E170891-9587-4C85-AB8E-0F12B58777F6}" presName="connTx" presStyleLbl="parChTrans1D2" presStyleIdx="3" presStyleCnt="9"/>
      <dgm:spPr/>
      <dgm:t>
        <a:bodyPr/>
        <a:lstStyle/>
        <a:p>
          <a:endParaRPr lang="es-VE"/>
        </a:p>
      </dgm:t>
    </dgm:pt>
    <dgm:pt modelId="{D289AD8B-DCF6-4E30-ABD3-5775940DA1BC}" type="pres">
      <dgm:prSet presAssocID="{7BADF41D-BA0F-4A10-BB95-1768231D8B84}" presName="root2" presStyleCnt="0"/>
      <dgm:spPr/>
    </dgm:pt>
    <dgm:pt modelId="{201E4E36-D646-4556-AB1B-2770A7A270E0}" type="pres">
      <dgm:prSet presAssocID="{7BADF41D-BA0F-4A10-BB95-1768231D8B84}" presName="LevelTwoTextNode" presStyleLbl="node2" presStyleIdx="3" presStyleCnt="9" custScaleX="549987" custScaleY="131550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109E3E29-0F54-42FF-8B7E-372DA9CD06AF}" type="pres">
      <dgm:prSet presAssocID="{7BADF41D-BA0F-4A10-BB95-1768231D8B84}" presName="level3hierChild" presStyleCnt="0"/>
      <dgm:spPr/>
    </dgm:pt>
    <dgm:pt modelId="{EA036C26-F505-4487-A519-3E36EB90BBB6}" type="pres">
      <dgm:prSet presAssocID="{C80EFE95-82BE-4085-AA64-E7955B8A3ECF}" presName="conn2-1" presStyleLbl="parChTrans1D2" presStyleIdx="4" presStyleCnt="9"/>
      <dgm:spPr/>
      <dgm:t>
        <a:bodyPr/>
        <a:lstStyle/>
        <a:p>
          <a:endParaRPr lang="es-VE"/>
        </a:p>
      </dgm:t>
    </dgm:pt>
    <dgm:pt modelId="{CE2C152D-3BD6-4135-A01E-011CBDCE2672}" type="pres">
      <dgm:prSet presAssocID="{C80EFE95-82BE-4085-AA64-E7955B8A3ECF}" presName="connTx" presStyleLbl="parChTrans1D2" presStyleIdx="4" presStyleCnt="9"/>
      <dgm:spPr/>
      <dgm:t>
        <a:bodyPr/>
        <a:lstStyle/>
        <a:p>
          <a:endParaRPr lang="es-VE"/>
        </a:p>
      </dgm:t>
    </dgm:pt>
    <dgm:pt modelId="{32A7B7B1-529D-487C-8757-698FE61E18F8}" type="pres">
      <dgm:prSet presAssocID="{98E903F9-F36A-4161-AC08-89D68ED00291}" presName="root2" presStyleCnt="0"/>
      <dgm:spPr/>
    </dgm:pt>
    <dgm:pt modelId="{9D3DF563-7FA4-4D67-A651-A9A6EFE6C554}" type="pres">
      <dgm:prSet presAssocID="{98E903F9-F36A-4161-AC08-89D68ED00291}" presName="LevelTwoTextNode" presStyleLbl="node2" presStyleIdx="4" presStyleCnt="9" custScaleX="550592" custScaleY="110800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0A116BBB-B06E-4E8C-A37B-9353A1FB303F}" type="pres">
      <dgm:prSet presAssocID="{98E903F9-F36A-4161-AC08-89D68ED00291}" presName="level3hierChild" presStyleCnt="0"/>
      <dgm:spPr/>
    </dgm:pt>
    <dgm:pt modelId="{746FC911-7169-448E-B90E-478116A412E8}" type="pres">
      <dgm:prSet presAssocID="{CAAA45CD-7378-4C99-9F7B-BFB23F8B46AA}" presName="conn2-1" presStyleLbl="parChTrans1D2" presStyleIdx="5" presStyleCnt="9"/>
      <dgm:spPr/>
      <dgm:t>
        <a:bodyPr/>
        <a:lstStyle/>
        <a:p>
          <a:endParaRPr lang="es-VE"/>
        </a:p>
      </dgm:t>
    </dgm:pt>
    <dgm:pt modelId="{A4E120A7-780C-48C8-86CB-2D5E49AC6120}" type="pres">
      <dgm:prSet presAssocID="{CAAA45CD-7378-4C99-9F7B-BFB23F8B46AA}" presName="connTx" presStyleLbl="parChTrans1D2" presStyleIdx="5" presStyleCnt="9"/>
      <dgm:spPr/>
      <dgm:t>
        <a:bodyPr/>
        <a:lstStyle/>
        <a:p>
          <a:endParaRPr lang="es-VE"/>
        </a:p>
      </dgm:t>
    </dgm:pt>
    <dgm:pt modelId="{9EB727F6-BAC0-4948-8540-79136AFA3CDF}" type="pres">
      <dgm:prSet presAssocID="{448612B3-E069-47AB-BD05-046362D7A1BA}" presName="root2" presStyleCnt="0"/>
      <dgm:spPr/>
    </dgm:pt>
    <dgm:pt modelId="{275B7D20-2D89-42CF-9E8F-F6A11A48132B}" type="pres">
      <dgm:prSet presAssocID="{448612B3-E069-47AB-BD05-046362D7A1BA}" presName="LevelTwoTextNode" presStyleLbl="node2" presStyleIdx="5" presStyleCnt="9" custScaleX="549775" custScaleY="146795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E2955707-5DC8-4E54-9E19-D4A491BF553E}" type="pres">
      <dgm:prSet presAssocID="{448612B3-E069-47AB-BD05-046362D7A1BA}" presName="level3hierChild" presStyleCnt="0"/>
      <dgm:spPr/>
    </dgm:pt>
    <dgm:pt modelId="{EC8FB680-4CB9-4F8C-9015-9F6C8E34636D}" type="pres">
      <dgm:prSet presAssocID="{52D9DCDA-95F3-4CEE-BC8A-CA0F73E45844}" presName="conn2-1" presStyleLbl="parChTrans1D2" presStyleIdx="6" presStyleCnt="9"/>
      <dgm:spPr/>
      <dgm:t>
        <a:bodyPr/>
        <a:lstStyle/>
        <a:p>
          <a:endParaRPr lang="es-VE"/>
        </a:p>
      </dgm:t>
    </dgm:pt>
    <dgm:pt modelId="{5317D166-EA2A-4B63-B174-79E9F3E6D5AB}" type="pres">
      <dgm:prSet presAssocID="{52D9DCDA-95F3-4CEE-BC8A-CA0F73E45844}" presName="connTx" presStyleLbl="parChTrans1D2" presStyleIdx="6" presStyleCnt="9"/>
      <dgm:spPr/>
      <dgm:t>
        <a:bodyPr/>
        <a:lstStyle/>
        <a:p>
          <a:endParaRPr lang="es-VE"/>
        </a:p>
      </dgm:t>
    </dgm:pt>
    <dgm:pt modelId="{8D585915-2EFC-421B-AB2A-9ABFB5294853}" type="pres">
      <dgm:prSet presAssocID="{50873B20-269C-4142-9DAF-A97D0BD3F2B7}" presName="root2" presStyleCnt="0"/>
      <dgm:spPr/>
    </dgm:pt>
    <dgm:pt modelId="{0D64422E-105A-4C6F-B9FF-30C76A31826C}" type="pres">
      <dgm:prSet presAssocID="{50873B20-269C-4142-9DAF-A97D0BD3F2B7}" presName="LevelTwoTextNode" presStyleLbl="node2" presStyleIdx="6" presStyleCnt="9" custScaleX="551299" custScaleY="147956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2F9BB8D8-2EFE-478E-8D49-D424C7A30131}" type="pres">
      <dgm:prSet presAssocID="{50873B20-269C-4142-9DAF-A97D0BD3F2B7}" presName="level3hierChild" presStyleCnt="0"/>
      <dgm:spPr/>
    </dgm:pt>
    <dgm:pt modelId="{EA1EF569-0175-44E5-9389-830CB12D2655}" type="pres">
      <dgm:prSet presAssocID="{B9CC8223-192C-4107-849B-746850912FEB}" presName="conn2-1" presStyleLbl="parChTrans1D2" presStyleIdx="7" presStyleCnt="9"/>
      <dgm:spPr/>
      <dgm:t>
        <a:bodyPr/>
        <a:lstStyle/>
        <a:p>
          <a:endParaRPr lang="es-VE"/>
        </a:p>
      </dgm:t>
    </dgm:pt>
    <dgm:pt modelId="{8380390F-08FC-4A3F-AAF6-4041840B4A7D}" type="pres">
      <dgm:prSet presAssocID="{B9CC8223-192C-4107-849B-746850912FEB}" presName="connTx" presStyleLbl="parChTrans1D2" presStyleIdx="7" presStyleCnt="9"/>
      <dgm:spPr/>
      <dgm:t>
        <a:bodyPr/>
        <a:lstStyle/>
        <a:p>
          <a:endParaRPr lang="es-VE"/>
        </a:p>
      </dgm:t>
    </dgm:pt>
    <dgm:pt modelId="{2B6BD551-1318-4EDD-B5FC-2699ED50F0AC}" type="pres">
      <dgm:prSet presAssocID="{EAFF2DD6-36BC-460B-82EA-6C445C62E644}" presName="root2" presStyleCnt="0"/>
      <dgm:spPr/>
    </dgm:pt>
    <dgm:pt modelId="{1A0ACDAB-6AA4-4E6D-B324-B504B4705372}" type="pres">
      <dgm:prSet presAssocID="{EAFF2DD6-36BC-460B-82EA-6C445C62E644}" presName="LevelTwoTextNode" presStyleLbl="node2" presStyleIdx="7" presStyleCnt="9" custScaleX="551789" custScaleY="146796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4B51958B-7915-4D2E-99EE-1569C49EAF2B}" type="pres">
      <dgm:prSet presAssocID="{EAFF2DD6-36BC-460B-82EA-6C445C62E644}" presName="level3hierChild" presStyleCnt="0"/>
      <dgm:spPr/>
    </dgm:pt>
    <dgm:pt modelId="{14097E20-993C-4AA8-9553-5E1A6EEE5491}" type="pres">
      <dgm:prSet presAssocID="{16209C28-3A44-4B3B-A512-53DB1B68BEE5}" presName="conn2-1" presStyleLbl="parChTrans1D2" presStyleIdx="8" presStyleCnt="9"/>
      <dgm:spPr/>
      <dgm:t>
        <a:bodyPr/>
        <a:lstStyle/>
        <a:p>
          <a:endParaRPr lang="es-VE"/>
        </a:p>
      </dgm:t>
    </dgm:pt>
    <dgm:pt modelId="{3E33477C-3566-4DCB-B22E-3903B3C867A1}" type="pres">
      <dgm:prSet presAssocID="{16209C28-3A44-4B3B-A512-53DB1B68BEE5}" presName="connTx" presStyleLbl="parChTrans1D2" presStyleIdx="8" presStyleCnt="9"/>
      <dgm:spPr/>
      <dgm:t>
        <a:bodyPr/>
        <a:lstStyle/>
        <a:p>
          <a:endParaRPr lang="es-VE"/>
        </a:p>
      </dgm:t>
    </dgm:pt>
    <dgm:pt modelId="{994CB1DC-2015-4578-877C-D09EE740C450}" type="pres">
      <dgm:prSet presAssocID="{2492D6E6-9A5C-42A7-90B3-4D5198C096E4}" presName="root2" presStyleCnt="0"/>
      <dgm:spPr/>
    </dgm:pt>
    <dgm:pt modelId="{1D5F4D13-B5EA-4D05-A073-4E9B9E200515}" type="pres">
      <dgm:prSet presAssocID="{2492D6E6-9A5C-42A7-90B3-4D5198C096E4}" presName="LevelTwoTextNode" presStyleLbl="node2" presStyleIdx="8" presStyleCnt="9" custScaleX="551542" custScaleY="113964">
        <dgm:presLayoutVars>
          <dgm:chPref val="3"/>
        </dgm:presLayoutVars>
      </dgm:prSet>
      <dgm:spPr/>
      <dgm:t>
        <a:bodyPr/>
        <a:lstStyle/>
        <a:p>
          <a:endParaRPr lang="es-VE"/>
        </a:p>
      </dgm:t>
    </dgm:pt>
    <dgm:pt modelId="{0022A324-A77E-4E6B-AF15-E8B9547AB8CC}" type="pres">
      <dgm:prSet presAssocID="{2492D6E6-9A5C-42A7-90B3-4D5198C096E4}" presName="level3hierChild" presStyleCnt="0"/>
      <dgm:spPr/>
    </dgm:pt>
  </dgm:ptLst>
  <dgm:cxnLst>
    <dgm:cxn modelId="{60D4423F-C7A8-4901-8AF3-21D22CF8D731}" type="presOf" srcId="{260FF996-9A8C-4E95-9F13-0C52165BFB41}" destId="{58495E42-93B8-4D7D-A6FF-738200298150}" srcOrd="0" destOrd="0" presId="urn:microsoft.com/office/officeart/2008/layout/HorizontalMultiLevelHierarchy"/>
    <dgm:cxn modelId="{D77CBD82-8A2E-4E96-91E2-61379E5B7439}" type="presOf" srcId="{B9CC8223-192C-4107-849B-746850912FEB}" destId="{EA1EF569-0175-44E5-9389-830CB12D2655}" srcOrd="0" destOrd="0" presId="urn:microsoft.com/office/officeart/2008/layout/HorizontalMultiLevelHierarchy"/>
    <dgm:cxn modelId="{43245F4F-2703-4B65-B12D-6E4DFEDEF808}" srcId="{046962AD-BE6D-4C4B-AA12-E5095BA04292}" destId="{98E903F9-F36A-4161-AC08-89D68ED00291}" srcOrd="4" destOrd="0" parTransId="{C80EFE95-82BE-4085-AA64-E7955B8A3ECF}" sibTransId="{DA7F4416-0D4D-4295-8BA0-6848F69272FD}"/>
    <dgm:cxn modelId="{BD337046-3CC7-4152-AA98-1A489E688410}" srcId="{046962AD-BE6D-4C4B-AA12-E5095BA04292}" destId="{2492D6E6-9A5C-42A7-90B3-4D5198C096E4}" srcOrd="8" destOrd="0" parTransId="{16209C28-3A44-4B3B-A512-53DB1B68BEE5}" sibTransId="{F6694996-895B-4791-AF14-0587340985AF}"/>
    <dgm:cxn modelId="{D659C4D0-73F8-49B4-B22C-412E81D90429}" type="presOf" srcId="{52D9DCDA-95F3-4CEE-BC8A-CA0F73E45844}" destId="{EC8FB680-4CB9-4F8C-9015-9F6C8E34636D}" srcOrd="0" destOrd="0" presId="urn:microsoft.com/office/officeart/2008/layout/HorizontalMultiLevelHierarchy"/>
    <dgm:cxn modelId="{F76D0B1F-282F-4287-88E8-21354C6285D7}" type="presOf" srcId="{C6C114CD-86A7-445C-B9F0-040D754BAC90}" destId="{5CA57830-E0EA-43AE-9622-E0F00F1E7D07}" srcOrd="0" destOrd="0" presId="urn:microsoft.com/office/officeart/2008/layout/HorizontalMultiLevelHierarchy"/>
    <dgm:cxn modelId="{62C7E3DC-A358-451B-AC7E-1819D5053020}" srcId="{C6C114CD-86A7-445C-B9F0-040D754BAC90}" destId="{046962AD-BE6D-4C4B-AA12-E5095BA04292}" srcOrd="0" destOrd="0" parTransId="{71FB6309-4AA6-448F-9086-A0A11CC508BB}" sibTransId="{6C9D0A3A-14FE-427F-B363-65FFDCF6E1AB}"/>
    <dgm:cxn modelId="{D8384DCC-39D4-4E7E-B82A-2BFC44EFFF20}" srcId="{046962AD-BE6D-4C4B-AA12-E5095BA04292}" destId="{EAFF2DD6-36BC-460B-82EA-6C445C62E644}" srcOrd="7" destOrd="0" parTransId="{B9CC8223-192C-4107-849B-746850912FEB}" sibTransId="{6A595CD9-D42B-4DEA-915B-D85FDE7A10B2}"/>
    <dgm:cxn modelId="{1FCF875C-9D15-462C-81FF-F34FB0650599}" type="presOf" srcId="{BFB154C9-01A1-495B-8FFB-19347C59B592}" destId="{FB1489A3-221D-4651-B7DD-833FA010EF6D}" srcOrd="1" destOrd="0" presId="urn:microsoft.com/office/officeart/2008/layout/HorizontalMultiLevelHierarchy"/>
    <dgm:cxn modelId="{E00574E3-746C-490A-B4B2-3A2395EC91CB}" type="presOf" srcId="{8E170891-9587-4C85-AB8E-0F12B58777F6}" destId="{28123458-2C8A-45FB-99A4-D520FC162809}" srcOrd="1" destOrd="0" presId="urn:microsoft.com/office/officeart/2008/layout/HorizontalMultiLevelHierarchy"/>
    <dgm:cxn modelId="{C9AD1370-5FEF-4B41-A29D-27E2F0156017}" type="presOf" srcId="{4F09D0F6-C66B-45F5-A0D1-6ECF50C616E3}" destId="{0700A7FB-E3E3-4AC0-8B5C-9AB25CA3182F}" srcOrd="1" destOrd="0" presId="urn:microsoft.com/office/officeart/2008/layout/HorizontalMultiLevelHierarchy"/>
    <dgm:cxn modelId="{DB1BA9BB-3779-4AB1-98C2-7BF1EFDC35C4}" type="presOf" srcId="{7233C29C-67C4-495E-BE3E-EECDADFC9712}" destId="{4769E468-4965-4E5D-9B5C-2019370BCAED}" srcOrd="0" destOrd="0" presId="urn:microsoft.com/office/officeart/2008/layout/HorizontalMultiLevelHierarchy"/>
    <dgm:cxn modelId="{DC0B1013-3FEB-4AE2-8448-7E3600C6A174}" type="presOf" srcId="{50873B20-269C-4142-9DAF-A97D0BD3F2B7}" destId="{0D64422E-105A-4C6F-B9FF-30C76A31826C}" srcOrd="0" destOrd="0" presId="urn:microsoft.com/office/officeart/2008/layout/HorizontalMultiLevelHierarchy"/>
    <dgm:cxn modelId="{5357636C-6076-4556-8EB6-E112751DE7C3}" srcId="{046962AD-BE6D-4C4B-AA12-E5095BA04292}" destId="{448612B3-E069-47AB-BD05-046362D7A1BA}" srcOrd="5" destOrd="0" parTransId="{CAAA45CD-7378-4C99-9F7B-BFB23F8B46AA}" sibTransId="{19456EC2-2BF7-4613-A058-5EBC54C207C7}"/>
    <dgm:cxn modelId="{6C5A4AE3-A7CA-4F93-A0A0-7F8B4C3D85A6}" type="presOf" srcId="{BFB154C9-01A1-495B-8FFB-19347C59B592}" destId="{B21CE786-7F59-4BC9-A336-92D4714FE763}" srcOrd="0" destOrd="0" presId="urn:microsoft.com/office/officeart/2008/layout/HorizontalMultiLevelHierarchy"/>
    <dgm:cxn modelId="{A23DAF29-DA1D-4B5A-96AF-9D9E96C82E90}" srcId="{046962AD-BE6D-4C4B-AA12-E5095BA04292}" destId="{CE983726-443F-4ACE-BEFA-E92C60AA10E9}" srcOrd="0" destOrd="0" parTransId="{BFB154C9-01A1-495B-8FFB-19347C59B592}" sibTransId="{D50D3FF9-B2E9-4633-A952-C0538BD65BA6}"/>
    <dgm:cxn modelId="{5A024A21-C65B-4FBE-8D73-40B6F3FA99F2}" type="presOf" srcId="{CE983726-443F-4ACE-BEFA-E92C60AA10E9}" destId="{2E3470A5-E497-4C98-ADE3-48DDB8F20B39}" srcOrd="0" destOrd="0" presId="urn:microsoft.com/office/officeart/2008/layout/HorizontalMultiLevelHierarchy"/>
    <dgm:cxn modelId="{4F97535F-E34D-4871-8E31-761B441B39EC}" srcId="{046962AD-BE6D-4C4B-AA12-E5095BA04292}" destId="{7BADF41D-BA0F-4A10-BB95-1768231D8B84}" srcOrd="3" destOrd="0" parTransId="{8E170891-9587-4C85-AB8E-0F12B58777F6}" sibTransId="{FD4A6989-3C44-4A77-8304-1FA2A230E468}"/>
    <dgm:cxn modelId="{4B94DFDB-5F91-465B-AF73-73D7E5B632C7}" type="presOf" srcId="{B9CC8223-192C-4107-849B-746850912FEB}" destId="{8380390F-08FC-4A3F-AAF6-4041840B4A7D}" srcOrd="1" destOrd="0" presId="urn:microsoft.com/office/officeart/2008/layout/HorizontalMultiLevelHierarchy"/>
    <dgm:cxn modelId="{8962807C-CF0E-4E05-8549-104216F8E24D}" srcId="{046962AD-BE6D-4C4B-AA12-E5095BA04292}" destId="{260FF996-9A8C-4E95-9F13-0C52165BFB41}" srcOrd="1" destOrd="0" parTransId="{4F09D0F6-C66B-45F5-A0D1-6ECF50C616E3}" sibTransId="{C8D70CED-D9C2-41E0-960D-A2E51D185F3E}"/>
    <dgm:cxn modelId="{1D89D7A0-C618-490D-9AB3-A8D7C5E2A174}" srcId="{046962AD-BE6D-4C4B-AA12-E5095BA04292}" destId="{7233C29C-67C4-495E-BE3E-EECDADFC9712}" srcOrd="2" destOrd="0" parTransId="{3A0DDEB5-1130-48EF-939D-79E310F04570}" sibTransId="{C48576E5-E0DA-4F13-B3A4-C7D534F3C1F7}"/>
    <dgm:cxn modelId="{A342EF35-F929-443B-9360-AE6766ACE8F0}" type="presOf" srcId="{16209C28-3A44-4B3B-A512-53DB1B68BEE5}" destId="{14097E20-993C-4AA8-9553-5E1A6EEE5491}" srcOrd="0" destOrd="0" presId="urn:microsoft.com/office/officeart/2008/layout/HorizontalMultiLevelHierarchy"/>
    <dgm:cxn modelId="{76FD6F2E-99B6-416F-B44A-E25BCE521162}" type="presOf" srcId="{448612B3-E069-47AB-BD05-046362D7A1BA}" destId="{275B7D20-2D89-42CF-9E8F-F6A11A48132B}" srcOrd="0" destOrd="0" presId="urn:microsoft.com/office/officeart/2008/layout/HorizontalMultiLevelHierarchy"/>
    <dgm:cxn modelId="{7725144F-5AF1-4A38-B96F-060E1F037012}" type="presOf" srcId="{CAAA45CD-7378-4C99-9F7B-BFB23F8B46AA}" destId="{A4E120A7-780C-48C8-86CB-2D5E49AC6120}" srcOrd="1" destOrd="0" presId="urn:microsoft.com/office/officeart/2008/layout/HorizontalMultiLevelHierarchy"/>
    <dgm:cxn modelId="{F1B5B16C-C2B7-4CD1-B1AF-96C5A7295C71}" type="presOf" srcId="{16209C28-3A44-4B3B-A512-53DB1B68BEE5}" destId="{3E33477C-3566-4DCB-B22E-3903B3C867A1}" srcOrd="1" destOrd="0" presId="urn:microsoft.com/office/officeart/2008/layout/HorizontalMultiLevelHierarchy"/>
    <dgm:cxn modelId="{DD791BFB-6F64-4FF1-82FE-756623A52C24}" type="presOf" srcId="{046962AD-BE6D-4C4B-AA12-E5095BA04292}" destId="{07CCC07C-5530-47E5-BD5C-6EAAD4D49BD4}" srcOrd="0" destOrd="0" presId="urn:microsoft.com/office/officeart/2008/layout/HorizontalMultiLevelHierarchy"/>
    <dgm:cxn modelId="{95478BF6-BBB7-4338-B2D4-908738CFC79E}" type="presOf" srcId="{C80EFE95-82BE-4085-AA64-E7955B8A3ECF}" destId="{EA036C26-F505-4487-A519-3E36EB90BBB6}" srcOrd="0" destOrd="0" presId="urn:microsoft.com/office/officeart/2008/layout/HorizontalMultiLevelHierarchy"/>
    <dgm:cxn modelId="{5697DFFF-7047-4714-803C-9238EDC6E8EC}" type="presOf" srcId="{52D9DCDA-95F3-4CEE-BC8A-CA0F73E45844}" destId="{5317D166-EA2A-4B63-B174-79E9F3E6D5AB}" srcOrd="1" destOrd="0" presId="urn:microsoft.com/office/officeart/2008/layout/HorizontalMultiLevelHierarchy"/>
    <dgm:cxn modelId="{F04FC587-6040-4E02-8C1E-9FF1967E1DB5}" srcId="{046962AD-BE6D-4C4B-AA12-E5095BA04292}" destId="{50873B20-269C-4142-9DAF-A97D0BD3F2B7}" srcOrd="6" destOrd="0" parTransId="{52D9DCDA-95F3-4CEE-BC8A-CA0F73E45844}" sibTransId="{CA15E032-E0D4-4AAA-B050-5EF6956D9E18}"/>
    <dgm:cxn modelId="{6618C694-ABAD-4CFA-86FC-19BF428893CD}" type="presOf" srcId="{CAAA45CD-7378-4C99-9F7B-BFB23F8B46AA}" destId="{746FC911-7169-448E-B90E-478116A412E8}" srcOrd="0" destOrd="0" presId="urn:microsoft.com/office/officeart/2008/layout/HorizontalMultiLevelHierarchy"/>
    <dgm:cxn modelId="{9EECE512-9D10-4927-91F8-711D3449E6D8}" type="presOf" srcId="{2492D6E6-9A5C-42A7-90B3-4D5198C096E4}" destId="{1D5F4D13-B5EA-4D05-A073-4E9B9E200515}" srcOrd="0" destOrd="0" presId="urn:microsoft.com/office/officeart/2008/layout/HorizontalMultiLevelHierarchy"/>
    <dgm:cxn modelId="{ABE89BC3-3E05-4F03-8282-45AEF5EFBA45}" type="presOf" srcId="{8E170891-9587-4C85-AB8E-0F12B58777F6}" destId="{56E45B5D-B556-4C19-8163-B7163FD1CEE1}" srcOrd="0" destOrd="0" presId="urn:microsoft.com/office/officeart/2008/layout/HorizontalMultiLevelHierarchy"/>
    <dgm:cxn modelId="{CE1FA0E6-20BA-4853-9F66-BCE774B174DB}" type="presOf" srcId="{4F09D0F6-C66B-45F5-A0D1-6ECF50C616E3}" destId="{656B54A8-D15A-4B9F-AE26-F23F10312A64}" srcOrd="0" destOrd="0" presId="urn:microsoft.com/office/officeart/2008/layout/HorizontalMultiLevelHierarchy"/>
    <dgm:cxn modelId="{EBC41974-4E4B-4DED-BAD5-3D3A6E3E1CD1}" type="presOf" srcId="{EAFF2DD6-36BC-460B-82EA-6C445C62E644}" destId="{1A0ACDAB-6AA4-4E6D-B324-B504B4705372}" srcOrd="0" destOrd="0" presId="urn:microsoft.com/office/officeart/2008/layout/HorizontalMultiLevelHierarchy"/>
    <dgm:cxn modelId="{A8F0BB4B-29D0-4E0A-9FA2-F9F550A63FE8}" type="presOf" srcId="{3A0DDEB5-1130-48EF-939D-79E310F04570}" destId="{86D87364-DEFF-4FD9-AC95-2B2ADCBDB032}" srcOrd="1" destOrd="0" presId="urn:microsoft.com/office/officeart/2008/layout/HorizontalMultiLevelHierarchy"/>
    <dgm:cxn modelId="{D42EB5F5-B424-47A5-86A8-D6F45B642040}" type="presOf" srcId="{7BADF41D-BA0F-4A10-BB95-1768231D8B84}" destId="{201E4E36-D646-4556-AB1B-2770A7A270E0}" srcOrd="0" destOrd="0" presId="urn:microsoft.com/office/officeart/2008/layout/HorizontalMultiLevelHierarchy"/>
    <dgm:cxn modelId="{FB53E81E-3C0B-4404-9826-0B8CE84CF74F}" type="presOf" srcId="{C80EFE95-82BE-4085-AA64-E7955B8A3ECF}" destId="{CE2C152D-3BD6-4135-A01E-011CBDCE2672}" srcOrd="1" destOrd="0" presId="urn:microsoft.com/office/officeart/2008/layout/HorizontalMultiLevelHierarchy"/>
    <dgm:cxn modelId="{C02E5446-2687-4340-B6C0-55CFC2C62709}" type="presOf" srcId="{98E903F9-F36A-4161-AC08-89D68ED00291}" destId="{9D3DF563-7FA4-4D67-A651-A9A6EFE6C554}" srcOrd="0" destOrd="0" presId="urn:microsoft.com/office/officeart/2008/layout/HorizontalMultiLevelHierarchy"/>
    <dgm:cxn modelId="{63BEAC96-75EF-4F30-A113-5F705CB95D50}" type="presOf" srcId="{3A0DDEB5-1130-48EF-939D-79E310F04570}" destId="{CEA857D3-04E7-461D-9B58-EB1137BC850E}" srcOrd="0" destOrd="0" presId="urn:microsoft.com/office/officeart/2008/layout/HorizontalMultiLevelHierarchy"/>
    <dgm:cxn modelId="{9B8BFDE3-0527-4EBF-87C3-7B47E46E16BE}" type="presParOf" srcId="{5CA57830-E0EA-43AE-9622-E0F00F1E7D07}" destId="{8950D457-8967-468F-9BE7-D78BC2D19C0C}" srcOrd="0" destOrd="0" presId="urn:microsoft.com/office/officeart/2008/layout/HorizontalMultiLevelHierarchy"/>
    <dgm:cxn modelId="{4B4371AF-AF41-49F1-8DEE-5CC9F5FCACD7}" type="presParOf" srcId="{8950D457-8967-468F-9BE7-D78BC2D19C0C}" destId="{07CCC07C-5530-47E5-BD5C-6EAAD4D49BD4}" srcOrd="0" destOrd="0" presId="urn:microsoft.com/office/officeart/2008/layout/HorizontalMultiLevelHierarchy"/>
    <dgm:cxn modelId="{39B9D5CE-C2C6-4A70-B26C-EB6438F8620B}" type="presParOf" srcId="{8950D457-8967-468F-9BE7-D78BC2D19C0C}" destId="{90149780-4403-433D-BF1B-DA53D107FFBF}" srcOrd="1" destOrd="0" presId="urn:microsoft.com/office/officeart/2008/layout/HorizontalMultiLevelHierarchy"/>
    <dgm:cxn modelId="{EECDEB94-68B9-4BFC-8F1A-F17C0986B675}" type="presParOf" srcId="{90149780-4403-433D-BF1B-DA53D107FFBF}" destId="{B21CE786-7F59-4BC9-A336-92D4714FE763}" srcOrd="0" destOrd="0" presId="urn:microsoft.com/office/officeart/2008/layout/HorizontalMultiLevelHierarchy"/>
    <dgm:cxn modelId="{11A7D8A0-BFA4-479C-849E-CA2661FEE8C1}" type="presParOf" srcId="{B21CE786-7F59-4BC9-A336-92D4714FE763}" destId="{FB1489A3-221D-4651-B7DD-833FA010EF6D}" srcOrd="0" destOrd="0" presId="urn:microsoft.com/office/officeart/2008/layout/HorizontalMultiLevelHierarchy"/>
    <dgm:cxn modelId="{6EC2CFA0-00C3-4F2B-85BA-846E36E1ED9F}" type="presParOf" srcId="{90149780-4403-433D-BF1B-DA53D107FFBF}" destId="{65ED24CA-33D0-4AF5-8C16-5DB0EF53AAC8}" srcOrd="1" destOrd="0" presId="urn:microsoft.com/office/officeart/2008/layout/HorizontalMultiLevelHierarchy"/>
    <dgm:cxn modelId="{D439E2F2-0EE1-4219-B34D-1ECFAB5E2338}" type="presParOf" srcId="{65ED24CA-33D0-4AF5-8C16-5DB0EF53AAC8}" destId="{2E3470A5-E497-4C98-ADE3-48DDB8F20B39}" srcOrd="0" destOrd="0" presId="urn:microsoft.com/office/officeart/2008/layout/HorizontalMultiLevelHierarchy"/>
    <dgm:cxn modelId="{991F1B8D-65A8-4B48-8A1D-AAF7C7CD20A0}" type="presParOf" srcId="{65ED24CA-33D0-4AF5-8C16-5DB0EF53AAC8}" destId="{98E1C35A-EA89-4AA0-87CD-EEB78D3E073C}" srcOrd="1" destOrd="0" presId="urn:microsoft.com/office/officeart/2008/layout/HorizontalMultiLevelHierarchy"/>
    <dgm:cxn modelId="{9F62764F-E273-47E9-8EA6-32AAD04FA20A}" type="presParOf" srcId="{90149780-4403-433D-BF1B-DA53D107FFBF}" destId="{656B54A8-D15A-4B9F-AE26-F23F10312A64}" srcOrd="2" destOrd="0" presId="urn:microsoft.com/office/officeart/2008/layout/HorizontalMultiLevelHierarchy"/>
    <dgm:cxn modelId="{46DFA581-CDA8-423A-B05C-F958F3F349E8}" type="presParOf" srcId="{656B54A8-D15A-4B9F-AE26-F23F10312A64}" destId="{0700A7FB-E3E3-4AC0-8B5C-9AB25CA3182F}" srcOrd="0" destOrd="0" presId="urn:microsoft.com/office/officeart/2008/layout/HorizontalMultiLevelHierarchy"/>
    <dgm:cxn modelId="{E15F3AA2-7677-46A4-A4F0-9157D7A7751A}" type="presParOf" srcId="{90149780-4403-433D-BF1B-DA53D107FFBF}" destId="{E515ED4B-8DFF-4AFB-AB32-C52D498321A0}" srcOrd="3" destOrd="0" presId="urn:microsoft.com/office/officeart/2008/layout/HorizontalMultiLevelHierarchy"/>
    <dgm:cxn modelId="{A837518A-37FB-492A-9C04-FE701B786D55}" type="presParOf" srcId="{E515ED4B-8DFF-4AFB-AB32-C52D498321A0}" destId="{58495E42-93B8-4D7D-A6FF-738200298150}" srcOrd="0" destOrd="0" presId="urn:microsoft.com/office/officeart/2008/layout/HorizontalMultiLevelHierarchy"/>
    <dgm:cxn modelId="{1EE9D6E1-AA86-438A-84B7-DBB95D018DB3}" type="presParOf" srcId="{E515ED4B-8DFF-4AFB-AB32-C52D498321A0}" destId="{8479CF07-C8CB-4498-A068-4642D9F559D0}" srcOrd="1" destOrd="0" presId="urn:microsoft.com/office/officeart/2008/layout/HorizontalMultiLevelHierarchy"/>
    <dgm:cxn modelId="{6C3311AD-42AD-4CD8-A1BE-AEB42A116C7A}" type="presParOf" srcId="{90149780-4403-433D-BF1B-DA53D107FFBF}" destId="{CEA857D3-04E7-461D-9B58-EB1137BC850E}" srcOrd="4" destOrd="0" presId="urn:microsoft.com/office/officeart/2008/layout/HorizontalMultiLevelHierarchy"/>
    <dgm:cxn modelId="{A4B023AB-ED1F-4A8E-A8CF-B25C69C31707}" type="presParOf" srcId="{CEA857D3-04E7-461D-9B58-EB1137BC850E}" destId="{86D87364-DEFF-4FD9-AC95-2B2ADCBDB032}" srcOrd="0" destOrd="0" presId="urn:microsoft.com/office/officeart/2008/layout/HorizontalMultiLevelHierarchy"/>
    <dgm:cxn modelId="{F338D555-90F2-440A-B862-3B18B81ED92E}" type="presParOf" srcId="{90149780-4403-433D-BF1B-DA53D107FFBF}" destId="{04F7021E-8969-4F1A-9E23-2DFF92360BCA}" srcOrd="5" destOrd="0" presId="urn:microsoft.com/office/officeart/2008/layout/HorizontalMultiLevelHierarchy"/>
    <dgm:cxn modelId="{61E2A721-6A25-4BDC-9098-65A65FB1EC39}" type="presParOf" srcId="{04F7021E-8969-4F1A-9E23-2DFF92360BCA}" destId="{4769E468-4965-4E5D-9B5C-2019370BCAED}" srcOrd="0" destOrd="0" presId="urn:microsoft.com/office/officeart/2008/layout/HorizontalMultiLevelHierarchy"/>
    <dgm:cxn modelId="{3C2C3C60-CD70-4DBA-AFA3-DD01A02499A2}" type="presParOf" srcId="{04F7021E-8969-4F1A-9E23-2DFF92360BCA}" destId="{81B49EE1-83D7-4EE8-9533-916E6488EABA}" srcOrd="1" destOrd="0" presId="urn:microsoft.com/office/officeart/2008/layout/HorizontalMultiLevelHierarchy"/>
    <dgm:cxn modelId="{C3DCC890-2D26-40C9-B1FC-E9E1F5CCA991}" type="presParOf" srcId="{90149780-4403-433D-BF1B-DA53D107FFBF}" destId="{56E45B5D-B556-4C19-8163-B7163FD1CEE1}" srcOrd="6" destOrd="0" presId="urn:microsoft.com/office/officeart/2008/layout/HorizontalMultiLevelHierarchy"/>
    <dgm:cxn modelId="{66A9DA62-9B8B-47AE-B980-6E402130DF96}" type="presParOf" srcId="{56E45B5D-B556-4C19-8163-B7163FD1CEE1}" destId="{28123458-2C8A-45FB-99A4-D520FC162809}" srcOrd="0" destOrd="0" presId="urn:microsoft.com/office/officeart/2008/layout/HorizontalMultiLevelHierarchy"/>
    <dgm:cxn modelId="{0C915375-C22E-4112-9B6A-B1AC79CEF4A8}" type="presParOf" srcId="{90149780-4403-433D-BF1B-DA53D107FFBF}" destId="{D289AD8B-DCF6-4E30-ABD3-5775940DA1BC}" srcOrd="7" destOrd="0" presId="urn:microsoft.com/office/officeart/2008/layout/HorizontalMultiLevelHierarchy"/>
    <dgm:cxn modelId="{3E9CD114-9869-4279-8F7E-9842336A144C}" type="presParOf" srcId="{D289AD8B-DCF6-4E30-ABD3-5775940DA1BC}" destId="{201E4E36-D646-4556-AB1B-2770A7A270E0}" srcOrd="0" destOrd="0" presId="urn:microsoft.com/office/officeart/2008/layout/HorizontalMultiLevelHierarchy"/>
    <dgm:cxn modelId="{FF119AD5-D3C0-4E43-91CE-ED0621C2E935}" type="presParOf" srcId="{D289AD8B-DCF6-4E30-ABD3-5775940DA1BC}" destId="{109E3E29-0F54-42FF-8B7E-372DA9CD06AF}" srcOrd="1" destOrd="0" presId="urn:microsoft.com/office/officeart/2008/layout/HorizontalMultiLevelHierarchy"/>
    <dgm:cxn modelId="{D97E266C-C429-4DE0-9C3C-51C3156691C9}" type="presParOf" srcId="{90149780-4403-433D-BF1B-DA53D107FFBF}" destId="{EA036C26-F505-4487-A519-3E36EB90BBB6}" srcOrd="8" destOrd="0" presId="urn:microsoft.com/office/officeart/2008/layout/HorizontalMultiLevelHierarchy"/>
    <dgm:cxn modelId="{48FF36AD-43EF-46B7-8FBD-540B09DEBAB1}" type="presParOf" srcId="{EA036C26-F505-4487-A519-3E36EB90BBB6}" destId="{CE2C152D-3BD6-4135-A01E-011CBDCE2672}" srcOrd="0" destOrd="0" presId="urn:microsoft.com/office/officeart/2008/layout/HorizontalMultiLevelHierarchy"/>
    <dgm:cxn modelId="{9A4AEE58-7190-433E-8FEB-1EDC7D6D8A35}" type="presParOf" srcId="{90149780-4403-433D-BF1B-DA53D107FFBF}" destId="{32A7B7B1-529D-487C-8757-698FE61E18F8}" srcOrd="9" destOrd="0" presId="urn:microsoft.com/office/officeart/2008/layout/HorizontalMultiLevelHierarchy"/>
    <dgm:cxn modelId="{2E89D092-F4BD-4C6D-A4A0-926447AC0DD3}" type="presParOf" srcId="{32A7B7B1-529D-487C-8757-698FE61E18F8}" destId="{9D3DF563-7FA4-4D67-A651-A9A6EFE6C554}" srcOrd="0" destOrd="0" presId="urn:microsoft.com/office/officeart/2008/layout/HorizontalMultiLevelHierarchy"/>
    <dgm:cxn modelId="{56B6F05F-3BCF-4C83-A74D-8EBDE9387560}" type="presParOf" srcId="{32A7B7B1-529D-487C-8757-698FE61E18F8}" destId="{0A116BBB-B06E-4E8C-A37B-9353A1FB303F}" srcOrd="1" destOrd="0" presId="urn:microsoft.com/office/officeart/2008/layout/HorizontalMultiLevelHierarchy"/>
    <dgm:cxn modelId="{085D83B8-E0AE-40E2-92E2-CFD4EF29DE5A}" type="presParOf" srcId="{90149780-4403-433D-BF1B-DA53D107FFBF}" destId="{746FC911-7169-448E-B90E-478116A412E8}" srcOrd="10" destOrd="0" presId="urn:microsoft.com/office/officeart/2008/layout/HorizontalMultiLevelHierarchy"/>
    <dgm:cxn modelId="{91FC4E14-529F-407B-8211-5BAB0D04F6DF}" type="presParOf" srcId="{746FC911-7169-448E-B90E-478116A412E8}" destId="{A4E120A7-780C-48C8-86CB-2D5E49AC6120}" srcOrd="0" destOrd="0" presId="urn:microsoft.com/office/officeart/2008/layout/HorizontalMultiLevelHierarchy"/>
    <dgm:cxn modelId="{11FA4EBF-C664-48E6-91E8-FF93DA3B7DEB}" type="presParOf" srcId="{90149780-4403-433D-BF1B-DA53D107FFBF}" destId="{9EB727F6-BAC0-4948-8540-79136AFA3CDF}" srcOrd="11" destOrd="0" presId="urn:microsoft.com/office/officeart/2008/layout/HorizontalMultiLevelHierarchy"/>
    <dgm:cxn modelId="{A8499A4E-FD8B-4127-86AC-BA6E7B5FF0F7}" type="presParOf" srcId="{9EB727F6-BAC0-4948-8540-79136AFA3CDF}" destId="{275B7D20-2D89-42CF-9E8F-F6A11A48132B}" srcOrd="0" destOrd="0" presId="urn:microsoft.com/office/officeart/2008/layout/HorizontalMultiLevelHierarchy"/>
    <dgm:cxn modelId="{354EE868-0957-414E-B7F7-2639C3E54C09}" type="presParOf" srcId="{9EB727F6-BAC0-4948-8540-79136AFA3CDF}" destId="{E2955707-5DC8-4E54-9E19-D4A491BF553E}" srcOrd="1" destOrd="0" presId="urn:microsoft.com/office/officeart/2008/layout/HorizontalMultiLevelHierarchy"/>
    <dgm:cxn modelId="{388E1738-EF5A-4EF2-83B0-C64A0EC88D2A}" type="presParOf" srcId="{90149780-4403-433D-BF1B-DA53D107FFBF}" destId="{EC8FB680-4CB9-4F8C-9015-9F6C8E34636D}" srcOrd="12" destOrd="0" presId="urn:microsoft.com/office/officeart/2008/layout/HorizontalMultiLevelHierarchy"/>
    <dgm:cxn modelId="{AA355FF7-4D15-4FE5-896D-B5DDD1C607EE}" type="presParOf" srcId="{EC8FB680-4CB9-4F8C-9015-9F6C8E34636D}" destId="{5317D166-EA2A-4B63-B174-79E9F3E6D5AB}" srcOrd="0" destOrd="0" presId="urn:microsoft.com/office/officeart/2008/layout/HorizontalMultiLevelHierarchy"/>
    <dgm:cxn modelId="{A77D285D-3E93-4EB4-B1C3-11B595292877}" type="presParOf" srcId="{90149780-4403-433D-BF1B-DA53D107FFBF}" destId="{8D585915-2EFC-421B-AB2A-9ABFB5294853}" srcOrd="13" destOrd="0" presId="urn:microsoft.com/office/officeart/2008/layout/HorizontalMultiLevelHierarchy"/>
    <dgm:cxn modelId="{0168B645-54DA-4C5A-9087-30C904892B5B}" type="presParOf" srcId="{8D585915-2EFC-421B-AB2A-9ABFB5294853}" destId="{0D64422E-105A-4C6F-B9FF-30C76A31826C}" srcOrd="0" destOrd="0" presId="urn:microsoft.com/office/officeart/2008/layout/HorizontalMultiLevelHierarchy"/>
    <dgm:cxn modelId="{36AA54A7-C422-471F-A13D-F971F3D76312}" type="presParOf" srcId="{8D585915-2EFC-421B-AB2A-9ABFB5294853}" destId="{2F9BB8D8-2EFE-478E-8D49-D424C7A30131}" srcOrd="1" destOrd="0" presId="urn:microsoft.com/office/officeart/2008/layout/HorizontalMultiLevelHierarchy"/>
    <dgm:cxn modelId="{E94865CC-01A1-4C8E-83ED-2593AE29F9F9}" type="presParOf" srcId="{90149780-4403-433D-BF1B-DA53D107FFBF}" destId="{EA1EF569-0175-44E5-9389-830CB12D2655}" srcOrd="14" destOrd="0" presId="urn:microsoft.com/office/officeart/2008/layout/HorizontalMultiLevelHierarchy"/>
    <dgm:cxn modelId="{9E5B8FE7-A97B-41CD-B23B-D871AD6ED15F}" type="presParOf" srcId="{EA1EF569-0175-44E5-9389-830CB12D2655}" destId="{8380390F-08FC-4A3F-AAF6-4041840B4A7D}" srcOrd="0" destOrd="0" presId="urn:microsoft.com/office/officeart/2008/layout/HorizontalMultiLevelHierarchy"/>
    <dgm:cxn modelId="{59708FB4-0AE9-425F-9538-2FA0CA9C5463}" type="presParOf" srcId="{90149780-4403-433D-BF1B-DA53D107FFBF}" destId="{2B6BD551-1318-4EDD-B5FC-2699ED50F0AC}" srcOrd="15" destOrd="0" presId="urn:microsoft.com/office/officeart/2008/layout/HorizontalMultiLevelHierarchy"/>
    <dgm:cxn modelId="{A9A3DA73-F7E2-47A5-985E-E5BE1F487EAB}" type="presParOf" srcId="{2B6BD551-1318-4EDD-B5FC-2699ED50F0AC}" destId="{1A0ACDAB-6AA4-4E6D-B324-B504B4705372}" srcOrd="0" destOrd="0" presId="urn:microsoft.com/office/officeart/2008/layout/HorizontalMultiLevelHierarchy"/>
    <dgm:cxn modelId="{F12391E1-A2CA-4CEF-BC42-BBED67108A00}" type="presParOf" srcId="{2B6BD551-1318-4EDD-B5FC-2699ED50F0AC}" destId="{4B51958B-7915-4D2E-99EE-1569C49EAF2B}" srcOrd="1" destOrd="0" presId="urn:microsoft.com/office/officeart/2008/layout/HorizontalMultiLevelHierarchy"/>
    <dgm:cxn modelId="{DF456CBF-D784-41DD-8BB6-9456ABF7C377}" type="presParOf" srcId="{90149780-4403-433D-BF1B-DA53D107FFBF}" destId="{14097E20-993C-4AA8-9553-5E1A6EEE5491}" srcOrd="16" destOrd="0" presId="urn:microsoft.com/office/officeart/2008/layout/HorizontalMultiLevelHierarchy"/>
    <dgm:cxn modelId="{27D7BC02-BD0D-4A24-9F2F-E1625D5DF6D2}" type="presParOf" srcId="{14097E20-993C-4AA8-9553-5E1A6EEE5491}" destId="{3E33477C-3566-4DCB-B22E-3903B3C867A1}" srcOrd="0" destOrd="0" presId="urn:microsoft.com/office/officeart/2008/layout/HorizontalMultiLevelHierarchy"/>
    <dgm:cxn modelId="{1FBB8801-6627-4C5C-92F5-741F6D344C6F}" type="presParOf" srcId="{90149780-4403-433D-BF1B-DA53D107FFBF}" destId="{994CB1DC-2015-4578-877C-D09EE740C450}" srcOrd="17" destOrd="0" presId="urn:microsoft.com/office/officeart/2008/layout/HorizontalMultiLevelHierarchy"/>
    <dgm:cxn modelId="{81067461-5764-4D5D-8136-0368B927371E}" type="presParOf" srcId="{994CB1DC-2015-4578-877C-D09EE740C450}" destId="{1D5F4D13-B5EA-4D05-A073-4E9B9E200515}" srcOrd="0" destOrd="0" presId="urn:microsoft.com/office/officeart/2008/layout/HorizontalMultiLevelHierarchy"/>
    <dgm:cxn modelId="{74474278-F85E-46BD-A75D-345977BA95ED}" type="presParOf" srcId="{994CB1DC-2015-4578-877C-D09EE740C450}" destId="{0022A324-A77E-4E6B-AF15-E8B9547AB8C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E4FD21-683D-4F4E-B0EC-C0FDE6C1621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E7FA52FE-0781-4DBC-ABB3-F3621F35C589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algn="ctr"/>
          <a:r>
            <a:rPr lang="es-ES" sz="2800" b="1" dirty="0" smtClean="0"/>
            <a:t>Crecimiento Personal</a:t>
          </a:r>
          <a:endParaRPr lang="es-VE" sz="2800" b="1" dirty="0"/>
        </a:p>
      </dgm:t>
    </dgm:pt>
    <dgm:pt modelId="{1F986C27-563E-4E03-BBE0-085B079193E6}" type="parTrans" cxnId="{46E21BAB-4133-4AF7-BDE4-C4787075D70F}">
      <dgm:prSet/>
      <dgm:spPr/>
      <dgm:t>
        <a:bodyPr/>
        <a:lstStyle/>
        <a:p>
          <a:endParaRPr lang="es-VE"/>
        </a:p>
      </dgm:t>
    </dgm:pt>
    <dgm:pt modelId="{F2662058-D9A0-47AD-BB2F-F074B7E765EC}" type="sibTrans" cxnId="{46E21BAB-4133-4AF7-BDE4-C4787075D70F}">
      <dgm:prSet/>
      <dgm:spPr/>
      <dgm:t>
        <a:bodyPr/>
        <a:lstStyle/>
        <a:p>
          <a:endParaRPr lang="es-VE"/>
        </a:p>
      </dgm:t>
    </dgm:pt>
    <dgm:pt modelId="{2ADA62F1-40CA-4E01-AD37-CE080AE54C06}">
      <dgm:prSet phldrT="[Texto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r>
            <a:rPr lang="es-ES" sz="2800" b="1" dirty="0" smtClean="0"/>
            <a:t>Espiritualidad</a:t>
          </a:r>
          <a:endParaRPr lang="es-VE" sz="2800" b="1" dirty="0"/>
        </a:p>
      </dgm:t>
    </dgm:pt>
    <dgm:pt modelId="{11738DF0-8CDB-4C1A-8421-3324E0F32774}" type="parTrans" cxnId="{77F22763-6E9D-490E-8F68-4448457F59F0}">
      <dgm:prSet/>
      <dgm:spPr/>
      <dgm:t>
        <a:bodyPr/>
        <a:lstStyle/>
        <a:p>
          <a:endParaRPr lang="es-VE"/>
        </a:p>
      </dgm:t>
    </dgm:pt>
    <dgm:pt modelId="{38024456-B353-437D-ACE5-EC8D82C4AD57}" type="sibTrans" cxnId="{77F22763-6E9D-490E-8F68-4448457F59F0}">
      <dgm:prSet/>
      <dgm:spPr/>
      <dgm:t>
        <a:bodyPr/>
        <a:lstStyle/>
        <a:p>
          <a:endParaRPr lang="es-VE"/>
        </a:p>
      </dgm:t>
    </dgm:pt>
    <dgm:pt modelId="{D9A8C05C-B665-4C68-BB8A-D35A860295D4}">
      <dgm:prSet phldrT="[Texto]"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pPr algn="ctr"/>
          <a:r>
            <a:rPr lang="es-ES" sz="2800" b="1" dirty="0" smtClean="0"/>
            <a:t>Compromiso Apostólico desde la Fe y la Justicia</a:t>
          </a:r>
          <a:endParaRPr lang="es-VE" sz="2800" b="1" dirty="0"/>
        </a:p>
      </dgm:t>
    </dgm:pt>
    <dgm:pt modelId="{50B2E6EF-789F-425C-AB61-BDF6E200EE9B}" type="parTrans" cxnId="{EFDC5629-71E9-4955-85EF-8FA6AE32C2D8}">
      <dgm:prSet/>
      <dgm:spPr/>
      <dgm:t>
        <a:bodyPr/>
        <a:lstStyle/>
        <a:p>
          <a:endParaRPr lang="es-VE"/>
        </a:p>
      </dgm:t>
    </dgm:pt>
    <dgm:pt modelId="{381D4ECF-CE65-4F65-9CC9-86D69974E166}" type="sibTrans" cxnId="{EFDC5629-71E9-4955-85EF-8FA6AE32C2D8}">
      <dgm:prSet/>
      <dgm:spPr/>
      <dgm:t>
        <a:bodyPr/>
        <a:lstStyle/>
        <a:p>
          <a:endParaRPr lang="es-VE"/>
        </a:p>
      </dgm:t>
    </dgm:pt>
    <dgm:pt modelId="{611FB9A9-10B7-4289-8000-A23CA35F3086}" type="pres">
      <dgm:prSet presAssocID="{7AE4FD21-683D-4F4E-B0EC-C0FDE6C162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014CCB0B-1847-4AAD-9FD8-E701438F0D96}" type="pres">
      <dgm:prSet presAssocID="{E7FA52FE-0781-4DBC-ABB3-F3621F35C589}" presName="parentLin" presStyleCnt="0"/>
      <dgm:spPr/>
    </dgm:pt>
    <dgm:pt modelId="{CC3EF59C-262D-4B0C-9321-8196E3C9C053}" type="pres">
      <dgm:prSet presAssocID="{E7FA52FE-0781-4DBC-ABB3-F3621F35C589}" presName="parentLeftMargin" presStyleLbl="node1" presStyleIdx="0" presStyleCnt="3"/>
      <dgm:spPr/>
      <dgm:t>
        <a:bodyPr/>
        <a:lstStyle/>
        <a:p>
          <a:endParaRPr lang="es-VE"/>
        </a:p>
      </dgm:t>
    </dgm:pt>
    <dgm:pt modelId="{BFCCC5BC-1527-4A60-83E3-BD98A9E62CD1}" type="pres">
      <dgm:prSet presAssocID="{E7FA52FE-0781-4DBC-ABB3-F3621F35C58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1C9DB3DA-D477-4D4A-9052-F2D2DFF48754}" type="pres">
      <dgm:prSet presAssocID="{E7FA52FE-0781-4DBC-ABB3-F3621F35C589}" presName="negativeSpace" presStyleCnt="0"/>
      <dgm:spPr/>
    </dgm:pt>
    <dgm:pt modelId="{293B9C08-DB20-4F55-BC43-65703708C557}" type="pres">
      <dgm:prSet presAssocID="{E7FA52FE-0781-4DBC-ABB3-F3621F35C589}" presName="childText" presStyleLbl="conFgAcc1" presStyleIdx="0" presStyleCnt="3">
        <dgm:presLayoutVars>
          <dgm:bulletEnabled val="1"/>
        </dgm:presLayoutVars>
      </dgm:prSet>
      <dgm:spPr/>
    </dgm:pt>
    <dgm:pt modelId="{2F1DBBBC-7033-4551-ACD9-9C9E80CE8F74}" type="pres">
      <dgm:prSet presAssocID="{F2662058-D9A0-47AD-BB2F-F074B7E765EC}" presName="spaceBetweenRectangles" presStyleCnt="0"/>
      <dgm:spPr/>
    </dgm:pt>
    <dgm:pt modelId="{15CF3EBC-97D2-468A-8E37-9369DE7D1C7C}" type="pres">
      <dgm:prSet presAssocID="{2ADA62F1-40CA-4E01-AD37-CE080AE54C06}" presName="parentLin" presStyleCnt="0"/>
      <dgm:spPr/>
    </dgm:pt>
    <dgm:pt modelId="{70F876DE-A684-4B4A-8677-C5A5BDEBDEC3}" type="pres">
      <dgm:prSet presAssocID="{2ADA62F1-40CA-4E01-AD37-CE080AE54C06}" presName="parentLeftMargin" presStyleLbl="node1" presStyleIdx="0" presStyleCnt="3"/>
      <dgm:spPr/>
      <dgm:t>
        <a:bodyPr/>
        <a:lstStyle/>
        <a:p>
          <a:endParaRPr lang="es-VE"/>
        </a:p>
      </dgm:t>
    </dgm:pt>
    <dgm:pt modelId="{93EFE788-76FC-488C-B505-944A9B42DB80}" type="pres">
      <dgm:prSet presAssocID="{2ADA62F1-40CA-4E01-AD37-CE080AE54C0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26641B3-DB01-4262-B798-0A623371D27D}" type="pres">
      <dgm:prSet presAssocID="{2ADA62F1-40CA-4E01-AD37-CE080AE54C06}" presName="negativeSpace" presStyleCnt="0"/>
      <dgm:spPr/>
    </dgm:pt>
    <dgm:pt modelId="{0E6C1C16-F9D9-4801-BCD8-E69AD96B76E0}" type="pres">
      <dgm:prSet presAssocID="{2ADA62F1-40CA-4E01-AD37-CE080AE54C06}" presName="childText" presStyleLbl="conFgAcc1" presStyleIdx="1" presStyleCnt="3">
        <dgm:presLayoutVars>
          <dgm:bulletEnabled val="1"/>
        </dgm:presLayoutVars>
      </dgm:prSet>
      <dgm:spPr/>
    </dgm:pt>
    <dgm:pt modelId="{E10B05A8-906A-4608-890B-0673764D907C}" type="pres">
      <dgm:prSet presAssocID="{38024456-B353-437D-ACE5-EC8D82C4AD57}" presName="spaceBetweenRectangles" presStyleCnt="0"/>
      <dgm:spPr/>
    </dgm:pt>
    <dgm:pt modelId="{95534348-D852-4188-B7B0-D8CB7C59256C}" type="pres">
      <dgm:prSet presAssocID="{D9A8C05C-B665-4C68-BB8A-D35A860295D4}" presName="parentLin" presStyleCnt="0"/>
      <dgm:spPr/>
    </dgm:pt>
    <dgm:pt modelId="{B16F161B-F35E-4284-B318-04B1E618008D}" type="pres">
      <dgm:prSet presAssocID="{D9A8C05C-B665-4C68-BB8A-D35A860295D4}" presName="parentLeftMargin" presStyleLbl="node1" presStyleIdx="1" presStyleCnt="3"/>
      <dgm:spPr/>
      <dgm:t>
        <a:bodyPr/>
        <a:lstStyle/>
        <a:p>
          <a:endParaRPr lang="es-VE"/>
        </a:p>
      </dgm:t>
    </dgm:pt>
    <dgm:pt modelId="{C441A564-D5D7-4F0A-9E92-B6F1488EDE6D}" type="pres">
      <dgm:prSet presAssocID="{D9A8C05C-B665-4C68-BB8A-D35A860295D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643AF21C-36DC-4754-A55A-5268D8E39290}" type="pres">
      <dgm:prSet presAssocID="{D9A8C05C-B665-4C68-BB8A-D35A860295D4}" presName="negativeSpace" presStyleCnt="0"/>
      <dgm:spPr/>
    </dgm:pt>
    <dgm:pt modelId="{C7F7D068-62FC-4CE3-99DD-CA2C742FAB1C}" type="pres">
      <dgm:prSet presAssocID="{D9A8C05C-B665-4C68-BB8A-D35A860295D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ECD8949-EC40-4245-9810-9FC071460686}" type="presOf" srcId="{D9A8C05C-B665-4C68-BB8A-D35A860295D4}" destId="{B16F161B-F35E-4284-B318-04B1E618008D}" srcOrd="0" destOrd="0" presId="urn:microsoft.com/office/officeart/2005/8/layout/list1"/>
    <dgm:cxn modelId="{783EE218-2D8B-4D6A-98E3-9522139AD061}" type="presOf" srcId="{2ADA62F1-40CA-4E01-AD37-CE080AE54C06}" destId="{70F876DE-A684-4B4A-8677-C5A5BDEBDEC3}" srcOrd="0" destOrd="0" presId="urn:microsoft.com/office/officeart/2005/8/layout/list1"/>
    <dgm:cxn modelId="{8B117EF4-4BBE-40F2-AC6A-30CFFBBAA1ED}" type="presOf" srcId="{E7FA52FE-0781-4DBC-ABB3-F3621F35C589}" destId="{BFCCC5BC-1527-4A60-83E3-BD98A9E62CD1}" srcOrd="1" destOrd="0" presId="urn:microsoft.com/office/officeart/2005/8/layout/list1"/>
    <dgm:cxn modelId="{75DC929C-823E-4738-98D2-8F2B995D34E8}" type="presOf" srcId="{7AE4FD21-683D-4F4E-B0EC-C0FDE6C1621D}" destId="{611FB9A9-10B7-4289-8000-A23CA35F3086}" srcOrd="0" destOrd="0" presId="urn:microsoft.com/office/officeart/2005/8/layout/list1"/>
    <dgm:cxn modelId="{3319D215-1A91-4CA9-9017-B78A395F78B7}" type="presOf" srcId="{2ADA62F1-40CA-4E01-AD37-CE080AE54C06}" destId="{93EFE788-76FC-488C-B505-944A9B42DB80}" srcOrd="1" destOrd="0" presId="urn:microsoft.com/office/officeart/2005/8/layout/list1"/>
    <dgm:cxn modelId="{1BFC01B8-E8BF-425A-BEC1-A3A904C8EB3E}" type="presOf" srcId="{E7FA52FE-0781-4DBC-ABB3-F3621F35C589}" destId="{CC3EF59C-262D-4B0C-9321-8196E3C9C053}" srcOrd="0" destOrd="0" presId="urn:microsoft.com/office/officeart/2005/8/layout/list1"/>
    <dgm:cxn modelId="{AB2D8D7C-D647-4AA4-BC70-A0D5CDF66E9B}" type="presOf" srcId="{D9A8C05C-B665-4C68-BB8A-D35A860295D4}" destId="{C441A564-D5D7-4F0A-9E92-B6F1488EDE6D}" srcOrd="1" destOrd="0" presId="urn:microsoft.com/office/officeart/2005/8/layout/list1"/>
    <dgm:cxn modelId="{46E21BAB-4133-4AF7-BDE4-C4787075D70F}" srcId="{7AE4FD21-683D-4F4E-B0EC-C0FDE6C1621D}" destId="{E7FA52FE-0781-4DBC-ABB3-F3621F35C589}" srcOrd="0" destOrd="0" parTransId="{1F986C27-563E-4E03-BBE0-085B079193E6}" sibTransId="{F2662058-D9A0-47AD-BB2F-F074B7E765EC}"/>
    <dgm:cxn modelId="{77F22763-6E9D-490E-8F68-4448457F59F0}" srcId="{7AE4FD21-683D-4F4E-B0EC-C0FDE6C1621D}" destId="{2ADA62F1-40CA-4E01-AD37-CE080AE54C06}" srcOrd="1" destOrd="0" parTransId="{11738DF0-8CDB-4C1A-8421-3324E0F32774}" sibTransId="{38024456-B353-437D-ACE5-EC8D82C4AD57}"/>
    <dgm:cxn modelId="{EFDC5629-71E9-4955-85EF-8FA6AE32C2D8}" srcId="{7AE4FD21-683D-4F4E-B0EC-C0FDE6C1621D}" destId="{D9A8C05C-B665-4C68-BB8A-D35A860295D4}" srcOrd="2" destOrd="0" parTransId="{50B2E6EF-789F-425C-AB61-BDF6E200EE9B}" sibTransId="{381D4ECF-CE65-4F65-9CC9-86D69974E166}"/>
    <dgm:cxn modelId="{60D2E625-E2A0-4649-A1BC-48FB40F5658A}" type="presParOf" srcId="{611FB9A9-10B7-4289-8000-A23CA35F3086}" destId="{014CCB0B-1847-4AAD-9FD8-E701438F0D96}" srcOrd="0" destOrd="0" presId="urn:microsoft.com/office/officeart/2005/8/layout/list1"/>
    <dgm:cxn modelId="{690CA3D8-F1BB-4F19-BF08-DA8A5BDF9387}" type="presParOf" srcId="{014CCB0B-1847-4AAD-9FD8-E701438F0D96}" destId="{CC3EF59C-262D-4B0C-9321-8196E3C9C053}" srcOrd="0" destOrd="0" presId="urn:microsoft.com/office/officeart/2005/8/layout/list1"/>
    <dgm:cxn modelId="{31A68756-2A90-4CB3-9B69-2702429D5CE5}" type="presParOf" srcId="{014CCB0B-1847-4AAD-9FD8-E701438F0D96}" destId="{BFCCC5BC-1527-4A60-83E3-BD98A9E62CD1}" srcOrd="1" destOrd="0" presId="urn:microsoft.com/office/officeart/2005/8/layout/list1"/>
    <dgm:cxn modelId="{29C294BB-7F8B-4CB4-955F-318634FBD19E}" type="presParOf" srcId="{611FB9A9-10B7-4289-8000-A23CA35F3086}" destId="{1C9DB3DA-D477-4D4A-9052-F2D2DFF48754}" srcOrd="1" destOrd="0" presId="urn:microsoft.com/office/officeart/2005/8/layout/list1"/>
    <dgm:cxn modelId="{1CA9851C-44EE-4693-B633-782EA89B46B9}" type="presParOf" srcId="{611FB9A9-10B7-4289-8000-A23CA35F3086}" destId="{293B9C08-DB20-4F55-BC43-65703708C557}" srcOrd="2" destOrd="0" presId="urn:microsoft.com/office/officeart/2005/8/layout/list1"/>
    <dgm:cxn modelId="{A47AD38E-E3E8-4569-BA6F-81A20D8C4382}" type="presParOf" srcId="{611FB9A9-10B7-4289-8000-A23CA35F3086}" destId="{2F1DBBBC-7033-4551-ACD9-9C9E80CE8F74}" srcOrd="3" destOrd="0" presId="urn:microsoft.com/office/officeart/2005/8/layout/list1"/>
    <dgm:cxn modelId="{309813C8-534E-40A9-AADD-02723F2DFF0C}" type="presParOf" srcId="{611FB9A9-10B7-4289-8000-A23CA35F3086}" destId="{15CF3EBC-97D2-468A-8E37-9369DE7D1C7C}" srcOrd="4" destOrd="0" presId="urn:microsoft.com/office/officeart/2005/8/layout/list1"/>
    <dgm:cxn modelId="{FFCD9E2F-93FA-415F-A49D-E537DD329EC8}" type="presParOf" srcId="{15CF3EBC-97D2-468A-8E37-9369DE7D1C7C}" destId="{70F876DE-A684-4B4A-8677-C5A5BDEBDEC3}" srcOrd="0" destOrd="0" presId="urn:microsoft.com/office/officeart/2005/8/layout/list1"/>
    <dgm:cxn modelId="{7EA7B819-16AD-4501-AB63-C56F46ADB959}" type="presParOf" srcId="{15CF3EBC-97D2-468A-8E37-9369DE7D1C7C}" destId="{93EFE788-76FC-488C-B505-944A9B42DB80}" srcOrd="1" destOrd="0" presId="urn:microsoft.com/office/officeart/2005/8/layout/list1"/>
    <dgm:cxn modelId="{0D6B541F-7462-48B6-BDDF-9DA975F5D0A1}" type="presParOf" srcId="{611FB9A9-10B7-4289-8000-A23CA35F3086}" destId="{426641B3-DB01-4262-B798-0A623371D27D}" srcOrd="5" destOrd="0" presId="urn:microsoft.com/office/officeart/2005/8/layout/list1"/>
    <dgm:cxn modelId="{89806D91-9E31-45C0-9BC0-53F59EC5A679}" type="presParOf" srcId="{611FB9A9-10B7-4289-8000-A23CA35F3086}" destId="{0E6C1C16-F9D9-4801-BCD8-E69AD96B76E0}" srcOrd="6" destOrd="0" presId="urn:microsoft.com/office/officeart/2005/8/layout/list1"/>
    <dgm:cxn modelId="{95BBDEB8-6765-4D6E-9E68-EA02F19E9A08}" type="presParOf" srcId="{611FB9A9-10B7-4289-8000-A23CA35F3086}" destId="{E10B05A8-906A-4608-890B-0673764D907C}" srcOrd="7" destOrd="0" presId="urn:microsoft.com/office/officeart/2005/8/layout/list1"/>
    <dgm:cxn modelId="{B83F9D0C-6693-45D5-84DB-4ED9DD2359C8}" type="presParOf" srcId="{611FB9A9-10B7-4289-8000-A23CA35F3086}" destId="{95534348-D852-4188-B7B0-D8CB7C59256C}" srcOrd="8" destOrd="0" presId="urn:microsoft.com/office/officeart/2005/8/layout/list1"/>
    <dgm:cxn modelId="{FC2DDC09-A01E-4F23-AFB5-06FD908AE87B}" type="presParOf" srcId="{95534348-D852-4188-B7B0-D8CB7C59256C}" destId="{B16F161B-F35E-4284-B318-04B1E618008D}" srcOrd="0" destOrd="0" presId="urn:microsoft.com/office/officeart/2005/8/layout/list1"/>
    <dgm:cxn modelId="{720ED0B7-F1BF-494A-96C6-C5EBA1DAFEBD}" type="presParOf" srcId="{95534348-D852-4188-B7B0-D8CB7C59256C}" destId="{C441A564-D5D7-4F0A-9E92-B6F1488EDE6D}" srcOrd="1" destOrd="0" presId="urn:microsoft.com/office/officeart/2005/8/layout/list1"/>
    <dgm:cxn modelId="{27371330-91E8-4524-8077-98F6A0439847}" type="presParOf" srcId="{611FB9A9-10B7-4289-8000-A23CA35F3086}" destId="{643AF21C-36DC-4754-A55A-5268D8E39290}" srcOrd="9" destOrd="0" presId="urn:microsoft.com/office/officeart/2005/8/layout/list1"/>
    <dgm:cxn modelId="{2BE625F1-7B1E-41FF-8B84-9F3258656FF5}" type="presParOf" srcId="{611FB9A9-10B7-4289-8000-A23CA35F3086}" destId="{C7F7D068-62FC-4CE3-99DD-CA2C742FAB1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CA8113-8A5D-4219-A307-B24C7C78B877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21A74EAF-3746-40B9-A081-6318B6CA8A77}">
      <dgm:prSet phldrT="[Texto]" custT="1"/>
      <dgm:spPr/>
      <dgm:t>
        <a:bodyPr/>
        <a:lstStyle/>
        <a:p>
          <a:r>
            <a:rPr lang="es-ES" sz="1800" b="1" dirty="0" smtClean="0"/>
            <a:t>Ejercicios Espirituales </a:t>
          </a:r>
          <a:endParaRPr lang="es-VE" sz="1800" b="1" dirty="0"/>
        </a:p>
      </dgm:t>
    </dgm:pt>
    <dgm:pt modelId="{374D1928-C9D9-450B-AF3E-D991FD73E018}" type="parTrans" cxnId="{B2E1C30F-531A-4A70-BC04-DC0B2AEAFF01}">
      <dgm:prSet/>
      <dgm:spPr/>
      <dgm:t>
        <a:bodyPr/>
        <a:lstStyle/>
        <a:p>
          <a:endParaRPr lang="es-VE"/>
        </a:p>
      </dgm:t>
    </dgm:pt>
    <dgm:pt modelId="{634BC174-9FB0-4ABA-9B76-C3D740AB016E}" type="sibTrans" cxnId="{B2E1C30F-531A-4A70-BC04-DC0B2AEAFF01}">
      <dgm:prSet/>
      <dgm:spPr/>
      <dgm:t>
        <a:bodyPr/>
        <a:lstStyle/>
        <a:p>
          <a:endParaRPr lang="es-VE"/>
        </a:p>
      </dgm:t>
    </dgm:pt>
    <dgm:pt modelId="{4FC01A74-F55D-4514-AFF7-F796CB21D2A2}">
      <dgm:prSet phldrT="[Texto]" custT="1"/>
      <dgm:spPr/>
      <dgm:t>
        <a:bodyPr/>
        <a:lstStyle/>
        <a:p>
          <a:r>
            <a:rPr lang="es-ES" sz="1800" b="1" dirty="0" smtClean="0"/>
            <a:t>Experiencias apostólicas en la Colaboración</a:t>
          </a:r>
          <a:endParaRPr lang="es-VE" sz="1800" b="1" dirty="0"/>
        </a:p>
      </dgm:t>
    </dgm:pt>
    <dgm:pt modelId="{CB6CA2C6-09C0-4CED-9930-295B9E9F89F1}" type="parTrans" cxnId="{C9D918AE-939B-428A-94B6-F93BCB3E23FC}">
      <dgm:prSet/>
      <dgm:spPr/>
      <dgm:t>
        <a:bodyPr/>
        <a:lstStyle/>
        <a:p>
          <a:endParaRPr lang="es-VE"/>
        </a:p>
      </dgm:t>
    </dgm:pt>
    <dgm:pt modelId="{E42CC7E8-67CE-4E57-9F3A-6480369773D1}" type="sibTrans" cxnId="{C9D918AE-939B-428A-94B6-F93BCB3E23FC}">
      <dgm:prSet/>
      <dgm:spPr/>
      <dgm:t>
        <a:bodyPr/>
        <a:lstStyle/>
        <a:p>
          <a:endParaRPr lang="es-VE"/>
        </a:p>
      </dgm:t>
    </dgm:pt>
    <dgm:pt modelId="{24713BB0-6A57-4626-A566-FEB9ED28E810}">
      <dgm:prSet phldrT="[Texto]" custT="1"/>
      <dgm:spPr/>
      <dgm:t>
        <a:bodyPr/>
        <a:lstStyle/>
        <a:p>
          <a:r>
            <a:rPr lang="es-ES" sz="1800" b="1" dirty="0" smtClean="0"/>
            <a:t>Discernimiento</a:t>
          </a:r>
          <a:endParaRPr lang="es-VE" sz="1800" b="1" dirty="0"/>
        </a:p>
      </dgm:t>
    </dgm:pt>
    <dgm:pt modelId="{B17BF973-9780-4D4B-9D92-F2D2EE514936}" type="parTrans" cxnId="{94FA2C27-78A9-4E1C-861F-E3FBF12D2B7B}">
      <dgm:prSet/>
      <dgm:spPr/>
      <dgm:t>
        <a:bodyPr/>
        <a:lstStyle/>
        <a:p>
          <a:endParaRPr lang="es-VE"/>
        </a:p>
      </dgm:t>
    </dgm:pt>
    <dgm:pt modelId="{B1E940D2-17A0-4774-8374-6FFC2A2312DA}" type="sibTrans" cxnId="{94FA2C27-78A9-4E1C-861F-E3FBF12D2B7B}">
      <dgm:prSet/>
      <dgm:spPr/>
      <dgm:t>
        <a:bodyPr/>
        <a:lstStyle/>
        <a:p>
          <a:endParaRPr lang="es-VE"/>
        </a:p>
      </dgm:t>
    </dgm:pt>
    <dgm:pt modelId="{7AFC983C-AB21-4209-BBEC-6DB01B68E2E7}" type="pres">
      <dgm:prSet presAssocID="{E0CA8113-8A5D-4219-A307-B24C7C78B87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VE"/>
        </a:p>
      </dgm:t>
    </dgm:pt>
    <dgm:pt modelId="{E58FB431-6B1D-490C-8DDF-9681B8DCFFF1}" type="pres">
      <dgm:prSet presAssocID="{21A74EAF-3746-40B9-A081-6318B6CA8A77}" presName="Accent1" presStyleCnt="0"/>
      <dgm:spPr/>
    </dgm:pt>
    <dgm:pt modelId="{5EF7E064-C83C-46F6-9E46-177D90E70B25}" type="pres">
      <dgm:prSet presAssocID="{21A74EAF-3746-40B9-A081-6318B6CA8A77}" presName="Accent" presStyleLbl="node1" presStyleIdx="0" presStyleCnt="3" custLinFactNeighborX="1397" custLinFactNeighborY="-7361"/>
      <dgm:spPr>
        <a:solidFill>
          <a:schemeClr val="tx2">
            <a:lumMod val="25000"/>
            <a:lumOff val="75000"/>
          </a:schemeClr>
        </a:solidFill>
      </dgm:spPr>
    </dgm:pt>
    <dgm:pt modelId="{E5A3F8B8-4A9C-40DC-BFF3-B9BC33E54F4C}" type="pres">
      <dgm:prSet presAssocID="{21A74EAF-3746-40B9-A081-6318B6CA8A77}" presName="Parent1" presStyleLbl="revTx" presStyleIdx="0" presStyleCnt="3" custScaleX="1201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CCCA00CC-32D2-4EE8-ACEF-8BA87D6B7A80}" type="pres">
      <dgm:prSet presAssocID="{4FC01A74-F55D-4514-AFF7-F796CB21D2A2}" presName="Accent2" presStyleCnt="0"/>
      <dgm:spPr/>
    </dgm:pt>
    <dgm:pt modelId="{08DEA8A9-8FD6-4B25-86D7-5E0D80581CA9}" type="pres">
      <dgm:prSet presAssocID="{4FC01A74-F55D-4514-AFF7-F796CB21D2A2}" presName="Accent" presStyleLbl="node1" presStyleIdx="1" presStyleCnt="3"/>
      <dgm:spPr>
        <a:solidFill>
          <a:schemeClr val="accent1">
            <a:lumMod val="60000"/>
            <a:lumOff val="40000"/>
          </a:schemeClr>
        </a:solidFill>
      </dgm:spPr>
    </dgm:pt>
    <dgm:pt modelId="{31D0524B-82B5-44ED-AF0D-9B8575274860}" type="pres">
      <dgm:prSet presAssocID="{4FC01A74-F55D-4514-AFF7-F796CB21D2A2}" presName="Parent2" presStyleLbl="revTx" presStyleIdx="1" presStyleCnt="3" custScaleX="217870" custLinFactNeighborX="62650" custLinFactNeighborY="-67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35BFA460-AFA2-466D-9248-B6E7FED097F8}" type="pres">
      <dgm:prSet presAssocID="{24713BB0-6A57-4626-A566-FEB9ED28E810}" presName="Accent3" presStyleCnt="0"/>
      <dgm:spPr/>
    </dgm:pt>
    <dgm:pt modelId="{74F07017-23AA-418B-A2B3-CB1F4E03141E}" type="pres">
      <dgm:prSet presAssocID="{24713BB0-6A57-4626-A566-FEB9ED28E810}" presName="Accent" presStyleLbl="node1" presStyleIdx="2" presStyleCnt="3" custLinFactNeighborX="1911" custLinFactNeighborY="3899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s-VE"/>
        </a:p>
      </dgm:t>
    </dgm:pt>
    <dgm:pt modelId="{A6D5ED95-8A68-46D1-987D-0E2675AD59BD}" type="pres">
      <dgm:prSet presAssocID="{24713BB0-6A57-4626-A566-FEB9ED28E810}" presName="Parent3" presStyleLbl="revTx" presStyleIdx="2" presStyleCnt="3" custScaleX="138628" custLinFactNeighborX="-4937" custLinFactNeighborY="-1635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94FA2C27-78A9-4E1C-861F-E3FBF12D2B7B}" srcId="{E0CA8113-8A5D-4219-A307-B24C7C78B877}" destId="{24713BB0-6A57-4626-A566-FEB9ED28E810}" srcOrd="2" destOrd="0" parTransId="{B17BF973-9780-4D4B-9D92-F2D2EE514936}" sibTransId="{B1E940D2-17A0-4774-8374-6FFC2A2312DA}"/>
    <dgm:cxn modelId="{0F7E77E6-CE6F-4E62-BAC7-D4E1CE16F239}" type="presOf" srcId="{21A74EAF-3746-40B9-A081-6318B6CA8A77}" destId="{E5A3F8B8-4A9C-40DC-BFF3-B9BC33E54F4C}" srcOrd="0" destOrd="0" presId="urn:microsoft.com/office/officeart/2009/layout/CircleArrowProcess"/>
    <dgm:cxn modelId="{E8B40284-37C8-41F8-B5C2-A75D516DA89C}" type="presOf" srcId="{24713BB0-6A57-4626-A566-FEB9ED28E810}" destId="{A6D5ED95-8A68-46D1-987D-0E2675AD59BD}" srcOrd="0" destOrd="0" presId="urn:microsoft.com/office/officeart/2009/layout/CircleArrowProcess"/>
    <dgm:cxn modelId="{ADD20140-9410-4FF6-9735-B90D74B65D07}" type="presOf" srcId="{4FC01A74-F55D-4514-AFF7-F796CB21D2A2}" destId="{31D0524B-82B5-44ED-AF0D-9B8575274860}" srcOrd="0" destOrd="0" presId="urn:microsoft.com/office/officeart/2009/layout/CircleArrowProcess"/>
    <dgm:cxn modelId="{C9D918AE-939B-428A-94B6-F93BCB3E23FC}" srcId="{E0CA8113-8A5D-4219-A307-B24C7C78B877}" destId="{4FC01A74-F55D-4514-AFF7-F796CB21D2A2}" srcOrd="1" destOrd="0" parTransId="{CB6CA2C6-09C0-4CED-9930-295B9E9F89F1}" sibTransId="{E42CC7E8-67CE-4E57-9F3A-6480369773D1}"/>
    <dgm:cxn modelId="{B2D34D22-4447-400E-A409-CB6B1B79691B}" type="presOf" srcId="{E0CA8113-8A5D-4219-A307-B24C7C78B877}" destId="{7AFC983C-AB21-4209-BBEC-6DB01B68E2E7}" srcOrd="0" destOrd="0" presId="urn:microsoft.com/office/officeart/2009/layout/CircleArrowProcess"/>
    <dgm:cxn modelId="{B2E1C30F-531A-4A70-BC04-DC0B2AEAFF01}" srcId="{E0CA8113-8A5D-4219-A307-B24C7C78B877}" destId="{21A74EAF-3746-40B9-A081-6318B6CA8A77}" srcOrd="0" destOrd="0" parTransId="{374D1928-C9D9-450B-AF3E-D991FD73E018}" sibTransId="{634BC174-9FB0-4ABA-9B76-C3D740AB016E}"/>
    <dgm:cxn modelId="{FF87DAB5-8A7D-4E62-9A40-C255F430E7C9}" type="presParOf" srcId="{7AFC983C-AB21-4209-BBEC-6DB01B68E2E7}" destId="{E58FB431-6B1D-490C-8DDF-9681B8DCFFF1}" srcOrd="0" destOrd="0" presId="urn:microsoft.com/office/officeart/2009/layout/CircleArrowProcess"/>
    <dgm:cxn modelId="{CBDE6BB0-E18E-492C-92ED-281AA18CAE66}" type="presParOf" srcId="{E58FB431-6B1D-490C-8DDF-9681B8DCFFF1}" destId="{5EF7E064-C83C-46F6-9E46-177D90E70B25}" srcOrd="0" destOrd="0" presId="urn:microsoft.com/office/officeart/2009/layout/CircleArrowProcess"/>
    <dgm:cxn modelId="{4018F7AE-9087-49DB-B129-1554A7851B5E}" type="presParOf" srcId="{7AFC983C-AB21-4209-BBEC-6DB01B68E2E7}" destId="{E5A3F8B8-4A9C-40DC-BFF3-B9BC33E54F4C}" srcOrd="1" destOrd="0" presId="urn:microsoft.com/office/officeart/2009/layout/CircleArrowProcess"/>
    <dgm:cxn modelId="{8263584F-FFD1-4B31-94D2-41C72966A163}" type="presParOf" srcId="{7AFC983C-AB21-4209-BBEC-6DB01B68E2E7}" destId="{CCCA00CC-32D2-4EE8-ACEF-8BA87D6B7A80}" srcOrd="2" destOrd="0" presId="urn:microsoft.com/office/officeart/2009/layout/CircleArrowProcess"/>
    <dgm:cxn modelId="{BDDA63E1-294C-48A8-AFC8-EB57FCA00E1E}" type="presParOf" srcId="{CCCA00CC-32D2-4EE8-ACEF-8BA87D6B7A80}" destId="{08DEA8A9-8FD6-4B25-86D7-5E0D80581CA9}" srcOrd="0" destOrd="0" presId="urn:microsoft.com/office/officeart/2009/layout/CircleArrowProcess"/>
    <dgm:cxn modelId="{5C4386B0-A74A-42A5-9EF6-9BAC69A18C96}" type="presParOf" srcId="{7AFC983C-AB21-4209-BBEC-6DB01B68E2E7}" destId="{31D0524B-82B5-44ED-AF0D-9B8575274860}" srcOrd="3" destOrd="0" presId="urn:microsoft.com/office/officeart/2009/layout/CircleArrowProcess"/>
    <dgm:cxn modelId="{C17AE6BB-26E3-44C8-BE9B-ED647B6B9C52}" type="presParOf" srcId="{7AFC983C-AB21-4209-BBEC-6DB01B68E2E7}" destId="{35BFA460-AFA2-466D-9248-B6E7FED097F8}" srcOrd="4" destOrd="0" presId="urn:microsoft.com/office/officeart/2009/layout/CircleArrowProcess"/>
    <dgm:cxn modelId="{E2A70D6D-9BD7-4E41-90D1-2CF4F84F26ED}" type="presParOf" srcId="{35BFA460-AFA2-466D-9248-B6E7FED097F8}" destId="{74F07017-23AA-418B-A2B3-CB1F4E03141E}" srcOrd="0" destOrd="0" presId="urn:microsoft.com/office/officeart/2009/layout/CircleArrowProcess"/>
    <dgm:cxn modelId="{2CC18734-A70A-464C-A8BC-82F2008EA34C}" type="presParOf" srcId="{7AFC983C-AB21-4209-BBEC-6DB01B68E2E7}" destId="{A6D5ED95-8A68-46D1-987D-0E2675AD59B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4134B3-ACF5-42ED-8A25-E787B547215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VE"/>
        </a:p>
      </dgm:t>
    </dgm:pt>
    <dgm:pt modelId="{86C162AF-3F2D-4728-B54B-FA5AE8EBECC1}">
      <dgm:prSet phldrT="[Texto]"/>
      <dgm:spPr>
        <a:solidFill>
          <a:schemeClr val="accent3">
            <a:lumMod val="20000"/>
            <a:lumOff val="80000"/>
          </a:schemeClr>
        </a:solidFill>
        <a:ln>
          <a:solidFill>
            <a:schemeClr val="accent6">
              <a:lumMod val="10000"/>
            </a:schemeClr>
          </a:solidFill>
        </a:ln>
      </dgm:spPr>
      <dgm:t>
        <a:bodyPr/>
        <a:lstStyle/>
        <a:p>
          <a:r>
            <a:rPr lang="es-ES" b="1" dirty="0" smtClean="0"/>
            <a:t>Objetivos de aprendizaje del módulo</a:t>
          </a:r>
          <a:endParaRPr lang="es-VE" b="1" dirty="0"/>
        </a:p>
      </dgm:t>
    </dgm:pt>
    <dgm:pt modelId="{53C5D4E1-0C8C-40BA-A90E-8E8D49E27F5C}" type="parTrans" cxnId="{33672750-84ED-4F1A-B19E-D2DFFCE8EE32}">
      <dgm:prSet/>
      <dgm:spPr/>
      <dgm:t>
        <a:bodyPr/>
        <a:lstStyle/>
        <a:p>
          <a:endParaRPr lang="es-VE"/>
        </a:p>
      </dgm:t>
    </dgm:pt>
    <dgm:pt modelId="{364763B4-F980-4607-B523-2C3FEDFEA927}" type="sibTrans" cxnId="{33672750-84ED-4F1A-B19E-D2DFFCE8EE32}">
      <dgm:prSet/>
      <dgm:spPr/>
      <dgm:t>
        <a:bodyPr/>
        <a:lstStyle/>
        <a:p>
          <a:endParaRPr lang="es-VE"/>
        </a:p>
      </dgm:t>
    </dgm:pt>
    <dgm:pt modelId="{EF138C88-F018-4979-8D1B-3069BEBF881C}">
      <dgm:prSet phldrT="[Texto]"/>
      <dgm:spPr>
        <a:solidFill>
          <a:schemeClr val="accent3">
            <a:lumMod val="20000"/>
            <a:lumOff val="80000"/>
          </a:schemeClr>
        </a:solidFill>
        <a:ln>
          <a:solidFill>
            <a:schemeClr val="accent6">
              <a:lumMod val="10000"/>
            </a:schemeClr>
          </a:solidFill>
        </a:ln>
      </dgm:spPr>
      <dgm:t>
        <a:bodyPr/>
        <a:lstStyle/>
        <a:p>
          <a:r>
            <a:rPr lang="es-ES" b="1" dirty="0" smtClean="0"/>
            <a:t>Unidades temáticas con detalle de sus contenidos</a:t>
          </a:r>
          <a:endParaRPr lang="es-VE" b="1" dirty="0"/>
        </a:p>
      </dgm:t>
    </dgm:pt>
    <dgm:pt modelId="{65597A41-9885-41FA-8C67-442942808CB0}" type="parTrans" cxnId="{7FDB8C8B-AA1F-43FC-AAB1-58D786D06184}">
      <dgm:prSet/>
      <dgm:spPr/>
      <dgm:t>
        <a:bodyPr/>
        <a:lstStyle/>
        <a:p>
          <a:endParaRPr lang="es-VE"/>
        </a:p>
      </dgm:t>
    </dgm:pt>
    <dgm:pt modelId="{4D71DDFB-8FD1-48DF-A341-9A8FCEAC7E5A}" type="sibTrans" cxnId="{7FDB8C8B-AA1F-43FC-AAB1-58D786D06184}">
      <dgm:prSet/>
      <dgm:spPr/>
      <dgm:t>
        <a:bodyPr/>
        <a:lstStyle/>
        <a:p>
          <a:endParaRPr lang="es-VE"/>
        </a:p>
      </dgm:t>
    </dgm:pt>
    <dgm:pt modelId="{FB313757-1C3D-42A7-AA03-3467AEECDDA3}">
      <dgm:prSet phldrT="[Texto]"/>
      <dgm:spPr>
        <a:solidFill>
          <a:schemeClr val="accent3">
            <a:lumMod val="20000"/>
            <a:lumOff val="80000"/>
          </a:schemeClr>
        </a:solidFill>
        <a:ln>
          <a:solidFill>
            <a:schemeClr val="accent6">
              <a:lumMod val="1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b="1" dirty="0" smtClean="0"/>
            <a:t>Textos y recursos con enlaces web (básicos y complementarios)</a:t>
          </a:r>
          <a:endParaRPr lang="es-VE" b="1" dirty="0"/>
        </a:p>
      </dgm:t>
    </dgm:pt>
    <dgm:pt modelId="{CEB5A670-C04C-4D27-9FF2-B37739BAE63C}" type="parTrans" cxnId="{04E80CB8-85DC-407B-9FDD-FA34D96CCEA4}">
      <dgm:prSet/>
      <dgm:spPr/>
      <dgm:t>
        <a:bodyPr/>
        <a:lstStyle/>
        <a:p>
          <a:endParaRPr lang="es-VE"/>
        </a:p>
      </dgm:t>
    </dgm:pt>
    <dgm:pt modelId="{A45E9FD2-4698-40CB-9B35-93FBBE7A8C20}" type="sibTrans" cxnId="{04E80CB8-85DC-407B-9FDD-FA34D96CCEA4}">
      <dgm:prSet/>
      <dgm:spPr/>
      <dgm:t>
        <a:bodyPr/>
        <a:lstStyle/>
        <a:p>
          <a:endParaRPr lang="es-VE"/>
        </a:p>
      </dgm:t>
    </dgm:pt>
    <dgm:pt modelId="{A31BA593-43A7-42AC-A4D2-CF2C8826696F}">
      <dgm:prSet phldrT="[Texto]"/>
      <dgm:spPr>
        <a:solidFill>
          <a:schemeClr val="accent3">
            <a:lumMod val="20000"/>
            <a:lumOff val="80000"/>
          </a:schemeClr>
        </a:solidFill>
        <a:ln>
          <a:solidFill>
            <a:schemeClr val="accent6">
              <a:lumMod val="10000"/>
            </a:schemeClr>
          </a:solidFill>
        </a:ln>
      </dgm:spPr>
      <dgm:t>
        <a:bodyPr/>
        <a:lstStyle/>
        <a:p>
          <a:r>
            <a:rPr lang="es-ES" b="1" dirty="0" smtClean="0"/>
            <a:t>Actividades sugeridas para el trabajo personal y grupal</a:t>
          </a:r>
          <a:endParaRPr lang="es-VE" b="1" dirty="0"/>
        </a:p>
      </dgm:t>
    </dgm:pt>
    <dgm:pt modelId="{228803D5-DD56-4836-9C3C-0658807B1CB1}" type="parTrans" cxnId="{B6127771-B124-43EC-9192-29598F4C82F5}">
      <dgm:prSet/>
      <dgm:spPr/>
      <dgm:t>
        <a:bodyPr/>
        <a:lstStyle/>
        <a:p>
          <a:endParaRPr lang="es-VE"/>
        </a:p>
      </dgm:t>
    </dgm:pt>
    <dgm:pt modelId="{2712ACF2-DC44-4951-A468-3BBD7FFEBD50}" type="sibTrans" cxnId="{B6127771-B124-43EC-9192-29598F4C82F5}">
      <dgm:prSet/>
      <dgm:spPr/>
      <dgm:t>
        <a:bodyPr/>
        <a:lstStyle/>
        <a:p>
          <a:endParaRPr lang="es-VE"/>
        </a:p>
      </dgm:t>
    </dgm:pt>
    <dgm:pt modelId="{27A431D4-8BF3-4406-B3C3-446CBE58D626}" type="pres">
      <dgm:prSet presAssocID="{FB4134B3-ACF5-42ED-8A25-E787B547215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VE"/>
        </a:p>
      </dgm:t>
    </dgm:pt>
    <dgm:pt modelId="{ACAC01A2-666E-45CD-8E18-AAAC1BC38A23}" type="pres">
      <dgm:prSet presAssocID="{FB4134B3-ACF5-42ED-8A25-E787B5472153}" presName="Name1" presStyleCnt="0"/>
      <dgm:spPr/>
    </dgm:pt>
    <dgm:pt modelId="{C0CAF273-91C9-4AC3-A674-8215D1313023}" type="pres">
      <dgm:prSet presAssocID="{FB4134B3-ACF5-42ED-8A25-E787B5472153}" presName="cycle" presStyleCnt="0"/>
      <dgm:spPr/>
    </dgm:pt>
    <dgm:pt modelId="{C3332BBA-73BB-4356-81F1-529A9F3D4F22}" type="pres">
      <dgm:prSet presAssocID="{FB4134B3-ACF5-42ED-8A25-E787B5472153}" presName="srcNode" presStyleLbl="node1" presStyleIdx="0" presStyleCnt="4"/>
      <dgm:spPr/>
    </dgm:pt>
    <dgm:pt modelId="{8DE0F339-F136-4E40-8A4D-24EF5EA08092}" type="pres">
      <dgm:prSet presAssocID="{FB4134B3-ACF5-42ED-8A25-E787B5472153}" presName="conn" presStyleLbl="parChTrans1D2" presStyleIdx="0" presStyleCnt="1"/>
      <dgm:spPr/>
      <dgm:t>
        <a:bodyPr/>
        <a:lstStyle/>
        <a:p>
          <a:endParaRPr lang="es-VE"/>
        </a:p>
      </dgm:t>
    </dgm:pt>
    <dgm:pt modelId="{E04422AA-FE90-4EC0-B3BD-1C981BB61241}" type="pres">
      <dgm:prSet presAssocID="{FB4134B3-ACF5-42ED-8A25-E787B5472153}" presName="extraNode" presStyleLbl="node1" presStyleIdx="0" presStyleCnt="4"/>
      <dgm:spPr/>
    </dgm:pt>
    <dgm:pt modelId="{AA60160C-29D6-405E-B549-E72B66415683}" type="pres">
      <dgm:prSet presAssocID="{FB4134B3-ACF5-42ED-8A25-E787B5472153}" presName="dstNode" presStyleLbl="node1" presStyleIdx="0" presStyleCnt="4"/>
      <dgm:spPr/>
    </dgm:pt>
    <dgm:pt modelId="{5CA8EF64-B2D8-4375-8F39-403AD21F5D74}" type="pres">
      <dgm:prSet presAssocID="{86C162AF-3F2D-4728-B54B-FA5AE8EBECC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F0BBEFF4-BAC0-4E60-B259-72B6B2F37DA3}" type="pres">
      <dgm:prSet presAssocID="{86C162AF-3F2D-4728-B54B-FA5AE8EBECC1}" presName="accent_1" presStyleCnt="0"/>
      <dgm:spPr/>
    </dgm:pt>
    <dgm:pt modelId="{5659E95D-D212-441E-9E13-95C1387A50B6}" type="pres">
      <dgm:prSet presAssocID="{86C162AF-3F2D-4728-B54B-FA5AE8EBECC1}" presName="accentRepeatNode" presStyleLbl="solidFgAcc1" presStyleIdx="0" presStyleCnt="4"/>
      <dgm:spPr>
        <a:ln>
          <a:solidFill>
            <a:schemeClr val="accent6">
              <a:lumMod val="10000"/>
            </a:schemeClr>
          </a:solidFill>
        </a:ln>
      </dgm:spPr>
      <dgm:t>
        <a:bodyPr/>
        <a:lstStyle/>
        <a:p>
          <a:endParaRPr lang="es-VE"/>
        </a:p>
      </dgm:t>
    </dgm:pt>
    <dgm:pt modelId="{18E610A2-711D-4584-B18B-73E279BA93E8}" type="pres">
      <dgm:prSet presAssocID="{EF138C88-F018-4979-8D1B-3069BEBF881C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BBB8CBD1-125A-4546-BF52-F0233293ABE0}" type="pres">
      <dgm:prSet presAssocID="{EF138C88-F018-4979-8D1B-3069BEBF881C}" presName="accent_2" presStyleCnt="0"/>
      <dgm:spPr/>
    </dgm:pt>
    <dgm:pt modelId="{83CE375D-5675-467E-90E9-F3F5368B13DE}" type="pres">
      <dgm:prSet presAssocID="{EF138C88-F018-4979-8D1B-3069BEBF881C}" presName="accentRepeatNode" presStyleLbl="solidFgAcc1" presStyleIdx="1" presStyleCnt="4"/>
      <dgm:spPr>
        <a:ln>
          <a:solidFill>
            <a:schemeClr val="accent6">
              <a:lumMod val="10000"/>
            </a:schemeClr>
          </a:solidFill>
        </a:ln>
      </dgm:spPr>
      <dgm:t>
        <a:bodyPr/>
        <a:lstStyle/>
        <a:p>
          <a:endParaRPr lang="es-VE"/>
        </a:p>
      </dgm:t>
    </dgm:pt>
    <dgm:pt modelId="{DE7C7292-8AE8-4565-BFFE-13F17A9B5626}" type="pres">
      <dgm:prSet presAssocID="{FB313757-1C3D-42A7-AA03-3467AEECDDA3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945608F3-B698-4EB3-853C-85B2B7F7C6D5}" type="pres">
      <dgm:prSet presAssocID="{FB313757-1C3D-42A7-AA03-3467AEECDDA3}" presName="accent_3" presStyleCnt="0"/>
      <dgm:spPr/>
    </dgm:pt>
    <dgm:pt modelId="{FD56B617-6D90-4708-BF7A-56663ABEF0CD}" type="pres">
      <dgm:prSet presAssocID="{FB313757-1C3D-42A7-AA03-3467AEECDDA3}" presName="accentRepeatNode" presStyleLbl="solidFgAcc1" presStyleIdx="2" presStyleCnt="4"/>
      <dgm:spPr>
        <a:ln>
          <a:solidFill>
            <a:schemeClr val="accent6">
              <a:lumMod val="10000"/>
            </a:schemeClr>
          </a:solidFill>
        </a:ln>
      </dgm:spPr>
      <dgm:t>
        <a:bodyPr/>
        <a:lstStyle/>
        <a:p>
          <a:endParaRPr lang="es-VE"/>
        </a:p>
      </dgm:t>
    </dgm:pt>
    <dgm:pt modelId="{1C72FA51-C187-4B69-A32C-DC6FC1B3089C}" type="pres">
      <dgm:prSet presAssocID="{A31BA593-43A7-42AC-A4D2-CF2C8826696F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2FD56467-E0ED-4D90-BD02-9DC64BA457CA}" type="pres">
      <dgm:prSet presAssocID="{A31BA593-43A7-42AC-A4D2-CF2C8826696F}" presName="accent_4" presStyleCnt="0"/>
      <dgm:spPr/>
    </dgm:pt>
    <dgm:pt modelId="{5BAC5BE4-C6B7-4A7B-95AE-5109FC7AECD1}" type="pres">
      <dgm:prSet presAssocID="{A31BA593-43A7-42AC-A4D2-CF2C8826696F}" presName="accentRepeatNode" presStyleLbl="solidFgAcc1" presStyleIdx="3" presStyleCnt="4"/>
      <dgm:spPr>
        <a:ln>
          <a:solidFill>
            <a:schemeClr val="accent6">
              <a:lumMod val="10000"/>
            </a:schemeClr>
          </a:solidFill>
        </a:ln>
      </dgm:spPr>
      <dgm:t>
        <a:bodyPr/>
        <a:lstStyle/>
        <a:p>
          <a:endParaRPr lang="es-VE"/>
        </a:p>
      </dgm:t>
    </dgm:pt>
  </dgm:ptLst>
  <dgm:cxnLst>
    <dgm:cxn modelId="{33672750-84ED-4F1A-B19E-D2DFFCE8EE32}" srcId="{FB4134B3-ACF5-42ED-8A25-E787B5472153}" destId="{86C162AF-3F2D-4728-B54B-FA5AE8EBECC1}" srcOrd="0" destOrd="0" parTransId="{53C5D4E1-0C8C-40BA-A90E-8E8D49E27F5C}" sibTransId="{364763B4-F980-4607-B523-2C3FEDFEA927}"/>
    <dgm:cxn modelId="{C6EE54F7-BED8-460D-B948-44DD2EC8144A}" type="presOf" srcId="{FB313757-1C3D-42A7-AA03-3467AEECDDA3}" destId="{DE7C7292-8AE8-4565-BFFE-13F17A9B5626}" srcOrd="0" destOrd="0" presId="urn:microsoft.com/office/officeart/2008/layout/VerticalCurvedList"/>
    <dgm:cxn modelId="{45411B35-B44C-4A59-BEA6-336866B75662}" type="presOf" srcId="{86C162AF-3F2D-4728-B54B-FA5AE8EBECC1}" destId="{5CA8EF64-B2D8-4375-8F39-403AD21F5D74}" srcOrd="0" destOrd="0" presId="urn:microsoft.com/office/officeart/2008/layout/VerticalCurvedList"/>
    <dgm:cxn modelId="{97B2A545-D60A-4322-AE5B-DBDCADB8B836}" type="presOf" srcId="{EF138C88-F018-4979-8D1B-3069BEBF881C}" destId="{18E610A2-711D-4584-B18B-73E279BA93E8}" srcOrd="0" destOrd="0" presId="urn:microsoft.com/office/officeart/2008/layout/VerticalCurvedList"/>
    <dgm:cxn modelId="{A731972A-BC81-4D45-929E-E1DA8821DA40}" type="presOf" srcId="{A31BA593-43A7-42AC-A4D2-CF2C8826696F}" destId="{1C72FA51-C187-4B69-A32C-DC6FC1B3089C}" srcOrd="0" destOrd="0" presId="urn:microsoft.com/office/officeart/2008/layout/VerticalCurvedList"/>
    <dgm:cxn modelId="{7FDB8C8B-AA1F-43FC-AAB1-58D786D06184}" srcId="{FB4134B3-ACF5-42ED-8A25-E787B5472153}" destId="{EF138C88-F018-4979-8D1B-3069BEBF881C}" srcOrd="1" destOrd="0" parTransId="{65597A41-9885-41FA-8C67-442942808CB0}" sibTransId="{4D71DDFB-8FD1-48DF-A341-9A8FCEAC7E5A}"/>
    <dgm:cxn modelId="{04E80CB8-85DC-407B-9FDD-FA34D96CCEA4}" srcId="{FB4134B3-ACF5-42ED-8A25-E787B5472153}" destId="{FB313757-1C3D-42A7-AA03-3467AEECDDA3}" srcOrd="2" destOrd="0" parTransId="{CEB5A670-C04C-4D27-9FF2-B37739BAE63C}" sibTransId="{A45E9FD2-4698-40CB-9B35-93FBBE7A8C20}"/>
    <dgm:cxn modelId="{995B775D-45EB-4716-93B9-09871B36A476}" type="presOf" srcId="{364763B4-F980-4607-B523-2C3FEDFEA927}" destId="{8DE0F339-F136-4E40-8A4D-24EF5EA08092}" srcOrd="0" destOrd="0" presId="urn:microsoft.com/office/officeart/2008/layout/VerticalCurvedList"/>
    <dgm:cxn modelId="{415B242F-C4EC-488E-AA52-2D9C855FEDE4}" type="presOf" srcId="{FB4134B3-ACF5-42ED-8A25-E787B5472153}" destId="{27A431D4-8BF3-4406-B3C3-446CBE58D626}" srcOrd="0" destOrd="0" presId="urn:microsoft.com/office/officeart/2008/layout/VerticalCurvedList"/>
    <dgm:cxn modelId="{B6127771-B124-43EC-9192-29598F4C82F5}" srcId="{FB4134B3-ACF5-42ED-8A25-E787B5472153}" destId="{A31BA593-43A7-42AC-A4D2-CF2C8826696F}" srcOrd="3" destOrd="0" parTransId="{228803D5-DD56-4836-9C3C-0658807B1CB1}" sibTransId="{2712ACF2-DC44-4951-A468-3BBD7FFEBD50}"/>
    <dgm:cxn modelId="{6441D4E0-D87E-413E-89D3-B8CFFC4F8369}" type="presParOf" srcId="{27A431D4-8BF3-4406-B3C3-446CBE58D626}" destId="{ACAC01A2-666E-45CD-8E18-AAAC1BC38A23}" srcOrd="0" destOrd="0" presId="urn:microsoft.com/office/officeart/2008/layout/VerticalCurvedList"/>
    <dgm:cxn modelId="{A2783DD8-62F5-4A50-BDBA-D53BD3AE7A32}" type="presParOf" srcId="{ACAC01A2-666E-45CD-8E18-AAAC1BC38A23}" destId="{C0CAF273-91C9-4AC3-A674-8215D1313023}" srcOrd="0" destOrd="0" presId="urn:microsoft.com/office/officeart/2008/layout/VerticalCurvedList"/>
    <dgm:cxn modelId="{1696E2D4-29DA-40F2-9C6F-2D8B7D912427}" type="presParOf" srcId="{C0CAF273-91C9-4AC3-A674-8215D1313023}" destId="{C3332BBA-73BB-4356-81F1-529A9F3D4F22}" srcOrd="0" destOrd="0" presId="urn:microsoft.com/office/officeart/2008/layout/VerticalCurvedList"/>
    <dgm:cxn modelId="{E849454B-FFF9-44D8-9B2C-7BB1636CA6C5}" type="presParOf" srcId="{C0CAF273-91C9-4AC3-A674-8215D1313023}" destId="{8DE0F339-F136-4E40-8A4D-24EF5EA08092}" srcOrd="1" destOrd="0" presId="urn:microsoft.com/office/officeart/2008/layout/VerticalCurvedList"/>
    <dgm:cxn modelId="{FCC325E8-98F8-4003-AEE9-71ED6E995D10}" type="presParOf" srcId="{C0CAF273-91C9-4AC3-A674-8215D1313023}" destId="{E04422AA-FE90-4EC0-B3BD-1C981BB61241}" srcOrd="2" destOrd="0" presId="urn:microsoft.com/office/officeart/2008/layout/VerticalCurvedList"/>
    <dgm:cxn modelId="{2FFCDF52-7315-44F3-85E6-EC9B61C0E682}" type="presParOf" srcId="{C0CAF273-91C9-4AC3-A674-8215D1313023}" destId="{AA60160C-29D6-405E-B549-E72B66415683}" srcOrd="3" destOrd="0" presId="urn:microsoft.com/office/officeart/2008/layout/VerticalCurvedList"/>
    <dgm:cxn modelId="{213CDC38-1E9B-4A8A-8BB3-36475C8E8851}" type="presParOf" srcId="{ACAC01A2-666E-45CD-8E18-AAAC1BC38A23}" destId="{5CA8EF64-B2D8-4375-8F39-403AD21F5D74}" srcOrd="1" destOrd="0" presId="urn:microsoft.com/office/officeart/2008/layout/VerticalCurvedList"/>
    <dgm:cxn modelId="{6C208032-B8A2-493B-987B-BCDC9702484A}" type="presParOf" srcId="{ACAC01A2-666E-45CD-8E18-AAAC1BC38A23}" destId="{F0BBEFF4-BAC0-4E60-B259-72B6B2F37DA3}" srcOrd="2" destOrd="0" presId="urn:microsoft.com/office/officeart/2008/layout/VerticalCurvedList"/>
    <dgm:cxn modelId="{2CAA6E71-1A9D-442E-A0DA-C40046E95DEF}" type="presParOf" srcId="{F0BBEFF4-BAC0-4E60-B259-72B6B2F37DA3}" destId="{5659E95D-D212-441E-9E13-95C1387A50B6}" srcOrd="0" destOrd="0" presId="urn:microsoft.com/office/officeart/2008/layout/VerticalCurvedList"/>
    <dgm:cxn modelId="{A7315922-0406-472E-80ED-7C13D42ACFC2}" type="presParOf" srcId="{ACAC01A2-666E-45CD-8E18-AAAC1BC38A23}" destId="{18E610A2-711D-4584-B18B-73E279BA93E8}" srcOrd="3" destOrd="0" presId="urn:microsoft.com/office/officeart/2008/layout/VerticalCurvedList"/>
    <dgm:cxn modelId="{2FD4C352-9AB1-42A2-B412-DF50CF7F777D}" type="presParOf" srcId="{ACAC01A2-666E-45CD-8E18-AAAC1BC38A23}" destId="{BBB8CBD1-125A-4546-BF52-F0233293ABE0}" srcOrd="4" destOrd="0" presId="urn:microsoft.com/office/officeart/2008/layout/VerticalCurvedList"/>
    <dgm:cxn modelId="{F06DF1DC-29FA-4D84-9FA1-B41C9FC6CC87}" type="presParOf" srcId="{BBB8CBD1-125A-4546-BF52-F0233293ABE0}" destId="{83CE375D-5675-467E-90E9-F3F5368B13DE}" srcOrd="0" destOrd="0" presId="urn:microsoft.com/office/officeart/2008/layout/VerticalCurvedList"/>
    <dgm:cxn modelId="{5E75AFBA-ED5C-4B56-B903-C19116C3167F}" type="presParOf" srcId="{ACAC01A2-666E-45CD-8E18-AAAC1BC38A23}" destId="{DE7C7292-8AE8-4565-BFFE-13F17A9B5626}" srcOrd="5" destOrd="0" presId="urn:microsoft.com/office/officeart/2008/layout/VerticalCurvedList"/>
    <dgm:cxn modelId="{5D43304A-47CA-4446-B063-6C92F297E275}" type="presParOf" srcId="{ACAC01A2-666E-45CD-8E18-AAAC1BC38A23}" destId="{945608F3-B698-4EB3-853C-85B2B7F7C6D5}" srcOrd="6" destOrd="0" presId="urn:microsoft.com/office/officeart/2008/layout/VerticalCurvedList"/>
    <dgm:cxn modelId="{732FD34D-147D-40FF-BD3B-D69E4A64DCEE}" type="presParOf" srcId="{945608F3-B698-4EB3-853C-85B2B7F7C6D5}" destId="{FD56B617-6D90-4708-BF7A-56663ABEF0CD}" srcOrd="0" destOrd="0" presId="urn:microsoft.com/office/officeart/2008/layout/VerticalCurvedList"/>
    <dgm:cxn modelId="{F5807B05-BC83-469A-9C6C-4542CB6A5876}" type="presParOf" srcId="{ACAC01A2-666E-45CD-8E18-AAAC1BC38A23}" destId="{1C72FA51-C187-4B69-A32C-DC6FC1B3089C}" srcOrd="7" destOrd="0" presId="urn:microsoft.com/office/officeart/2008/layout/VerticalCurvedList"/>
    <dgm:cxn modelId="{C4D123BD-B5E9-4295-B021-7D4ADB400359}" type="presParOf" srcId="{ACAC01A2-666E-45CD-8E18-AAAC1BC38A23}" destId="{2FD56467-E0ED-4D90-BD02-9DC64BA457CA}" srcOrd="8" destOrd="0" presId="urn:microsoft.com/office/officeart/2008/layout/VerticalCurvedList"/>
    <dgm:cxn modelId="{70C3DDB5-FBBB-458E-A970-CB2462D0A685}" type="presParOf" srcId="{2FD56467-E0ED-4D90-BD02-9DC64BA457CA}" destId="{5BAC5BE4-C6B7-4A7B-95AE-5109FC7AECD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55D24D3-28A4-46FA-B1B2-04E3F25C009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VE"/>
        </a:p>
      </dgm:t>
    </dgm:pt>
    <dgm:pt modelId="{92D7704A-A329-46B9-B046-889BFC6C9EF9}">
      <dgm:prSet phldrT="[Tex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sz="2700" b="1" dirty="0" smtClean="0"/>
            <a:t>Duración y carga horaria</a:t>
          </a:r>
          <a:endParaRPr lang="es-VE" sz="2700" dirty="0"/>
        </a:p>
      </dgm:t>
    </dgm:pt>
    <dgm:pt modelId="{7BBC4509-EA92-481D-B192-3F24FB4E5E2C}" type="parTrans" cxnId="{6F92C0B7-E2F7-4146-BAA9-B5BC9B84F367}">
      <dgm:prSet/>
      <dgm:spPr/>
      <dgm:t>
        <a:bodyPr/>
        <a:lstStyle/>
        <a:p>
          <a:endParaRPr lang="es-VE"/>
        </a:p>
      </dgm:t>
    </dgm:pt>
    <dgm:pt modelId="{F94BDF29-D2DC-4C33-B5A1-C3C76264A98C}" type="sibTrans" cxnId="{6F92C0B7-E2F7-4146-BAA9-B5BC9B84F367}">
      <dgm:prSet/>
      <dgm:spPr/>
      <dgm:t>
        <a:bodyPr/>
        <a:lstStyle/>
        <a:p>
          <a:endParaRPr lang="es-VE"/>
        </a:p>
      </dgm:t>
    </dgm:pt>
    <dgm:pt modelId="{3E9D2857-6880-43E2-850D-8EF34B1C7042}">
      <dgm:prSet phldrT="[Texto]" custT="1"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es-ES" sz="2700" b="1" dirty="0" smtClean="0"/>
            <a:t>Modalidades para la formación</a:t>
          </a:r>
          <a:endParaRPr lang="es-VE" sz="2700" dirty="0"/>
        </a:p>
      </dgm:t>
    </dgm:pt>
    <dgm:pt modelId="{5DAE646F-A0E4-4271-A788-F5E0DC691F35}" type="parTrans" cxnId="{2E4B7BC2-B8A6-48D7-B92E-68A2D6879AD5}">
      <dgm:prSet/>
      <dgm:spPr/>
      <dgm:t>
        <a:bodyPr/>
        <a:lstStyle/>
        <a:p>
          <a:endParaRPr lang="es-VE"/>
        </a:p>
      </dgm:t>
    </dgm:pt>
    <dgm:pt modelId="{735A33AF-2779-4CF1-AD18-DC5D637274F9}" type="sibTrans" cxnId="{2E4B7BC2-B8A6-48D7-B92E-68A2D6879AD5}">
      <dgm:prSet/>
      <dgm:spPr/>
      <dgm:t>
        <a:bodyPr/>
        <a:lstStyle/>
        <a:p>
          <a:endParaRPr lang="es-VE"/>
        </a:p>
      </dgm:t>
    </dgm:pt>
    <dgm:pt modelId="{EFA3D5A7-705F-4CF9-A9FE-80919D021156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ES" sz="2700" b="1" dirty="0" smtClean="0"/>
            <a:t>Adaptación a la preparación de los participantes</a:t>
          </a:r>
          <a:endParaRPr lang="es-VE" sz="2700" dirty="0"/>
        </a:p>
      </dgm:t>
    </dgm:pt>
    <dgm:pt modelId="{A66A8DBE-1DA5-44B4-BFB2-3BBD24DA7492}" type="parTrans" cxnId="{21BECD5F-4998-4C1F-8127-123D92C8C0C8}">
      <dgm:prSet/>
      <dgm:spPr/>
      <dgm:t>
        <a:bodyPr/>
        <a:lstStyle/>
        <a:p>
          <a:endParaRPr lang="es-VE"/>
        </a:p>
      </dgm:t>
    </dgm:pt>
    <dgm:pt modelId="{9521EEB9-1264-4823-B89F-217DD93F482C}" type="sibTrans" cxnId="{21BECD5F-4998-4C1F-8127-123D92C8C0C8}">
      <dgm:prSet/>
      <dgm:spPr/>
      <dgm:t>
        <a:bodyPr/>
        <a:lstStyle/>
        <a:p>
          <a:endParaRPr lang="es-VE"/>
        </a:p>
      </dgm:t>
    </dgm:pt>
    <dgm:pt modelId="{4E49912F-BCFE-46A6-B1A4-FB849F62B109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2700" b="1" dirty="0" smtClean="0"/>
            <a:t>La experiencia de los Ejercicios Espirituales</a:t>
          </a:r>
          <a:endParaRPr lang="es-VE" sz="2700" dirty="0"/>
        </a:p>
      </dgm:t>
    </dgm:pt>
    <dgm:pt modelId="{91B9A3BE-1272-4AE3-A910-226761F4E604}" type="parTrans" cxnId="{284F1B43-F578-46F8-ACE3-0F574046AB26}">
      <dgm:prSet/>
      <dgm:spPr/>
      <dgm:t>
        <a:bodyPr/>
        <a:lstStyle/>
        <a:p>
          <a:endParaRPr lang="es-VE"/>
        </a:p>
      </dgm:t>
    </dgm:pt>
    <dgm:pt modelId="{CFB1F5BC-7AA9-4195-A4EB-4DA30F928925}" type="sibTrans" cxnId="{284F1B43-F578-46F8-ACE3-0F574046AB26}">
      <dgm:prSet/>
      <dgm:spPr/>
      <dgm:t>
        <a:bodyPr/>
        <a:lstStyle/>
        <a:p>
          <a:endParaRPr lang="es-VE"/>
        </a:p>
      </dgm:t>
    </dgm:pt>
    <dgm:pt modelId="{F2F76F85-6781-4B72-881C-EDF476E8BBD9}">
      <dgm:prSet phldrT="[Texto]"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s-ES" sz="2700" b="1" dirty="0" smtClean="0"/>
            <a:t>La integración de la formación</a:t>
          </a:r>
          <a:endParaRPr lang="es-VE" sz="2700" dirty="0"/>
        </a:p>
      </dgm:t>
    </dgm:pt>
    <dgm:pt modelId="{5EDB9C8F-4789-4324-99F6-A177EE5759B7}" type="parTrans" cxnId="{86F19F16-24A7-49F6-A0BF-0F0CFA4326D1}">
      <dgm:prSet/>
      <dgm:spPr/>
      <dgm:t>
        <a:bodyPr/>
        <a:lstStyle/>
        <a:p>
          <a:endParaRPr lang="es-VE"/>
        </a:p>
      </dgm:t>
    </dgm:pt>
    <dgm:pt modelId="{E36F97F4-5D33-4F10-8001-651F99FE5505}" type="sibTrans" cxnId="{86F19F16-24A7-49F6-A0BF-0F0CFA4326D1}">
      <dgm:prSet/>
      <dgm:spPr/>
      <dgm:t>
        <a:bodyPr/>
        <a:lstStyle/>
        <a:p>
          <a:endParaRPr lang="es-VE"/>
        </a:p>
      </dgm:t>
    </dgm:pt>
    <dgm:pt modelId="{CF53C3DD-7F72-4835-88FF-B21475DCD581}">
      <dgm:prSet phldrT="[Texto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s-ES" sz="2700" b="1" dirty="0" smtClean="0"/>
            <a:t>Secuencia sugerida para los módulos</a:t>
          </a:r>
          <a:endParaRPr lang="es-VE" sz="2700" b="1" dirty="0"/>
        </a:p>
      </dgm:t>
    </dgm:pt>
    <dgm:pt modelId="{F3E80877-A9FD-41E3-89E3-E8713179953C}" type="parTrans" cxnId="{37B3A13D-A3FB-402E-A229-B30E80E6BFCE}">
      <dgm:prSet/>
      <dgm:spPr/>
      <dgm:t>
        <a:bodyPr/>
        <a:lstStyle/>
        <a:p>
          <a:endParaRPr lang="es-VE"/>
        </a:p>
      </dgm:t>
    </dgm:pt>
    <dgm:pt modelId="{B1AFC0F8-60E0-4758-89E2-9D50E18F9EEE}" type="sibTrans" cxnId="{37B3A13D-A3FB-402E-A229-B30E80E6BFCE}">
      <dgm:prSet/>
      <dgm:spPr/>
      <dgm:t>
        <a:bodyPr/>
        <a:lstStyle/>
        <a:p>
          <a:endParaRPr lang="es-VE"/>
        </a:p>
      </dgm:t>
    </dgm:pt>
    <dgm:pt modelId="{5EB4E8F2-0718-41CC-8DDF-B85D7398B46B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ES" sz="2700" b="1" dirty="0" smtClean="0"/>
            <a:t>Compromisos que asume el participante</a:t>
          </a:r>
          <a:endParaRPr lang="es-VE" sz="2700" b="1" dirty="0"/>
        </a:p>
      </dgm:t>
    </dgm:pt>
    <dgm:pt modelId="{66178792-91F3-417D-9575-046984D08A41}" type="parTrans" cxnId="{9924CED0-3152-4F2E-B63D-8B14F26C8D67}">
      <dgm:prSet/>
      <dgm:spPr/>
      <dgm:t>
        <a:bodyPr/>
        <a:lstStyle/>
        <a:p>
          <a:endParaRPr lang="es-VE"/>
        </a:p>
      </dgm:t>
    </dgm:pt>
    <dgm:pt modelId="{E19AEC09-EA38-46D2-80D9-785D648111A1}" type="sibTrans" cxnId="{9924CED0-3152-4F2E-B63D-8B14F26C8D67}">
      <dgm:prSet/>
      <dgm:spPr/>
      <dgm:t>
        <a:bodyPr/>
        <a:lstStyle/>
        <a:p>
          <a:endParaRPr lang="es-VE"/>
        </a:p>
      </dgm:t>
    </dgm:pt>
    <dgm:pt modelId="{83C464AC-15B1-4B63-AA1D-3A7CCC9A4642}" type="pres">
      <dgm:prSet presAssocID="{755D24D3-28A4-46FA-B1B2-04E3F25C009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VE"/>
        </a:p>
      </dgm:t>
    </dgm:pt>
    <dgm:pt modelId="{7B227807-98AC-4406-A0FB-A8F03CF5239E}" type="pres">
      <dgm:prSet presAssocID="{CF53C3DD-7F72-4835-88FF-B21475DCD58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D07AAEB1-310E-4100-AEB5-E93E463B6C62}" type="pres">
      <dgm:prSet presAssocID="{B1AFC0F8-60E0-4758-89E2-9D50E18F9EEE}" presName="sibTrans" presStyleCnt="0"/>
      <dgm:spPr/>
    </dgm:pt>
    <dgm:pt modelId="{896520FF-DAB3-4414-94F3-BBC5C5F3C2CE}" type="pres">
      <dgm:prSet presAssocID="{92D7704A-A329-46B9-B046-889BFC6C9EF9}" presName="node" presStyleLbl="node1" presStyleIdx="1" presStyleCnt="7" custScaleX="97887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5CA76D61-E30C-4AD6-8429-AED72BA53BCC}" type="pres">
      <dgm:prSet presAssocID="{F94BDF29-D2DC-4C33-B5A1-C3C76264A98C}" presName="sibTrans" presStyleCnt="0"/>
      <dgm:spPr/>
    </dgm:pt>
    <dgm:pt modelId="{B79BA75C-33B6-4FA3-B65F-7BAFE751970B}" type="pres">
      <dgm:prSet presAssocID="{3E9D2857-6880-43E2-850D-8EF34B1C7042}" presName="node" presStyleLbl="node1" presStyleIdx="2" presStyleCnt="7" custLinFactNeighborX="5721" custLinFactNeighborY="2324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43D406E6-23E2-4DBF-9079-A36BBB8D4736}" type="pres">
      <dgm:prSet presAssocID="{735A33AF-2779-4CF1-AD18-DC5D637274F9}" presName="sibTrans" presStyleCnt="0"/>
      <dgm:spPr/>
    </dgm:pt>
    <dgm:pt modelId="{6BB074CA-4ABC-4C59-81CD-71605A800629}" type="pres">
      <dgm:prSet presAssocID="{EFA3D5A7-705F-4CF9-A9FE-80919D021156}" presName="node" presStyleLbl="node1" presStyleIdx="3" presStyleCnt="7" custScaleX="129664" custLinFactNeighborX="103" custLinFactNeighborY="2250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57AB84EA-CBED-4A7F-87A2-0BCB917AEB63}" type="pres">
      <dgm:prSet presAssocID="{9521EEB9-1264-4823-B89F-217DD93F482C}" presName="sibTrans" presStyleCnt="0"/>
      <dgm:spPr/>
    </dgm:pt>
    <dgm:pt modelId="{2569EFC0-2AD9-4D2F-9850-2DBAF8E08E90}" type="pres">
      <dgm:prSet presAssocID="{4E49912F-BCFE-46A6-B1A4-FB849F62B109}" presName="node" presStyleLbl="node1" presStyleIdx="4" presStyleCnt="7" custScaleX="132713" custLinFactNeighborX="3687" custLinFactNeighborY="2250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AC3AF997-49F7-4C33-B9A8-0377E3F3B15F}" type="pres">
      <dgm:prSet presAssocID="{CFB1F5BC-7AA9-4195-A4EB-4DA30F928925}" presName="sibTrans" presStyleCnt="0"/>
      <dgm:spPr/>
    </dgm:pt>
    <dgm:pt modelId="{11D9BEA9-1FDB-46B3-A0F0-0CE8897B3A54}" type="pres">
      <dgm:prSet presAssocID="{F2F76F85-6781-4B72-881C-EDF476E8BBD9}" presName="node" presStyleLbl="node1" presStyleIdx="5" presStyleCnt="7" custScaleX="118230" custLinFactNeighborX="-1214" custLinFactNeighborY="18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8F36BF37-45B4-42DD-A4F8-202BD2410733}" type="pres">
      <dgm:prSet presAssocID="{E36F97F4-5D33-4F10-8001-651F99FE5505}" presName="sibTrans" presStyleCnt="0"/>
      <dgm:spPr/>
    </dgm:pt>
    <dgm:pt modelId="{DEAC8F19-946C-4682-B3D5-47014FE6D8A8}" type="pres">
      <dgm:prSet presAssocID="{5EB4E8F2-0718-41CC-8DDF-B85D7398B46B}" presName="node" presStyleLbl="node1" presStyleIdx="6" presStyleCnt="7" custScaleX="124325" custLinFactNeighborX="5210" custLinFactNeighborY="183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</dgm:ptLst>
  <dgm:cxnLst>
    <dgm:cxn modelId="{A6CF2030-5101-465B-8424-8B8B4633E59C}" type="presOf" srcId="{5EB4E8F2-0718-41CC-8DDF-B85D7398B46B}" destId="{DEAC8F19-946C-4682-B3D5-47014FE6D8A8}" srcOrd="0" destOrd="0" presId="urn:microsoft.com/office/officeart/2005/8/layout/default"/>
    <dgm:cxn modelId="{9924CED0-3152-4F2E-B63D-8B14F26C8D67}" srcId="{755D24D3-28A4-46FA-B1B2-04E3F25C0099}" destId="{5EB4E8F2-0718-41CC-8DDF-B85D7398B46B}" srcOrd="6" destOrd="0" parTransId="{66178792-91F3-417D-9575-046984D08A41}" sibTransId="{E19AEC09-EA38-46D2-80D9-785D648111A1}"/>
    <dgm:cxn modelId="{560E21E9-C256-4AA4-A032-943EF22A261A}" type="presOf" srcId="{CF53C3DD-7F72-4835-88FF-B21475DCD581}" destId="{7B227807-98AC-4406-A0FB-A8F03CF5239E}" srcOrd="0" destOrd="0" presId="urn:microsoft.com/office/officeart/2005/8/layout/default"/>
    <dgm:cxn modelId="{284F1B43-F578-46F8-ACE3-0F574046AB26}" srcId="{755D24D3-28A4-46FA-B1B2-04E3F25C0099}" destId="{4E49912F-BCFE-46A6-B1A4-FB849F62B109}" srcOrd="4" destOrd="0" parTransId="{91B9A3BE-1272-4AE3-A910-226761F4E604}" sibTransId="{CFB1F5BC-7AA9-4195-A4EB-4DA30F928925}"/>
    <dgm:cxn modelId="{2E4B7BC2-B8A6-48D7-B92E-68A2D6879AD5}" srcId="{755D24D3-28A4-46FA-B1B2-04E3F25C0099}" destId="{3E9D2857-6880-43E2-850D-8EF34B1C7042}" srcOrd="2" destOrd="0" parTransId="{5DAE646F-A0E4-4271-A788-F5E0DC691F35}" sibTransId="{735A33AF-2779-4CF1-AD18-DC5D637274F9}"/>
    <dgm:cxn modelId="{21BECD5F-4998-4C1F-8127-123D92C8C0C8}" srcId="{755D24D3-28A4-46FA-B1B2-04E3F25C0099}" destId="{EFA3D5A7-705F-4CF9-A9FE-80919D021156}" srcOrd="3" destOrd="0" parTransId="{A66A8DBE-1DA5-44B4-BFB2-3BBD24DA7492}" sibTransId="{9521EEB9-1264-4823-B89F-217DD93F482C}"/>
    <dgm:cxn modelId="{6F92C0B7-E2F7-4146-BAA9-B5BC9B84F367}" srcId="{755D24D3-28A4-46FA-B1B2-04E3F25C0099}" destId="{92D7704A-A329-46B9-B046-889BFC6C9EF9}" srcOrd="1" destOrd="0" parTransId="{7BBC4509-EA92-481D-B192-3F24FB4E5E2C}" sibTransId="{F94BDF29-D2DC-4C33-B5A1-C3C76264A98C}"/>
    <dgm:cxn modelId="{6304E47F-C3FC-42C3-9FE1-529C438A675B}" type="presOf" srcId="{3E9D2857-6880-43E2-850D-8EF34B1C7042}" destId="{B79BA75C-33B6-4FA3-B65F-7BAFE751970B}" srcOrd="0" destOrd="0" presId="urn:microsoft.com/office/officeart/2005/8/layout/default"/>
    <dgm:cxn modelId="{B2BA95B0-510C-4794-A7FE-7E52B8DC8914}" type="presOf" srcId="{F2F76F85-6781-4B72-881C-EDF476E8BBD9}" destId="{11D9BEA9-1FDB-46B3-A0F0-0CE8897B3A54}" srcOrd="0" destOrd="0" presId="urn:microsoft.com/office/officeart/2005/8/layout/default"/>
    <dgm:cxn modelId="{37B3A13D-A3FB-402E-A229-B30E80E6BFCE}" srcId="{755D24D3-28A4-46FA-B1B2-04E3F25C0099}" destId="{CF53C3DD-7F72-4835-88FF-B21475DCD581}" srcOrd="0" destOrd="0" parTransId="{F3E80877-A9FD-41E3-89E3-E8713179953C}" sibTransId="{B1AFC0F8-60E0-4758-89E2-9D50E18F9EEE}"/>
    <dgm:cxn modelId="{68B59CB5-13F0-4ED2-894D-5B3700BC8AFD}" type="presOf" srcId="{755D24D3-28A4-46FA-B1B2-04E3F25C0099}" destId="{83C464AC-15B1-4B63-AA1D-3A7CCC9A4642}" srcOrd="0" destOrd="0" presId="urn:microsoft.com/office/officeart/2005/8/layout/default"/>
    <dgm:cxn modelId="{AAE3A113-1F0C-4BF0-9812-0F0ECFC7B9F4}" type="presOf" srcId="{4E49912F-BCFE-46A6-B1A4-FB849F62B109}" destId="{2569EFC0-2AD9-4D2F-9850-2DBAF8E08E90}" srcOrd="0" destOrd="0" presId="urn:microsoft.com/office/officeart/2005/8/layout/default"/>
    <dgm:cxn modelId="{540973F2-39F7-43B6-AD14-4567DD79E16E}" type="presOf" srcId="{92D7704A-A329-46B9-B046-889BFC6C9EF9}" destId="{896520FF-DAB3-4414-94F3-BBC5C5F3C2CE}" srcOrd="0" destOrd="0" presId="urn:microsoft.com/office/officeart/2005/8/layout/default"/>
    <dgm:cxn modelId="{86F19F16-24A7-49F6-A0BF-0F0CFA4326D1}" srcId="{755D24D3-28A4-46FA-B1B2-04E3F25C0099}" destId="{F2F76F85-6781-4B72-881C-EDF476E8BBD9}" srcOrd="5" destOrd="0" parTransId="{5EDB9C8F-4789-4324-99F6-A177EE5759B7}" sibTransId="{E36F97F4-5D33-4F10-8001-651F99FE5505}"/>
    <dgm:cxn modelId="{DF03D3C7-0592-40AA-B95B-FBC290F57963}" type="presOf" srcId="{EFA3D5A7-705F-4CF9-A9FE-80919D021156}" destId="{6BB074CA-4ABC-4C59-81CD-71605A800629}" srcOrd="0" destOrd="0" presId="urn:microsoft.com/office/officeart/2005/8/layout/default"/>
    <dgm:cxn modelId="{06C9560A-750B-447B-B00D-4F88BCD6DD36}" type="presParOf" srcId="{83C464AC-15B1-4B63-AA1D-3A7CCC9A4642}" destId="{7B227807-98AC-4406-A0FB-A8F03CF5239E}" srcOrd="0" destOrd="0" presId="urn:microsoft.com/office/officeart/2005/8/layout/default"/>
    <dgm:cxn modelId="{59873674-89D2-4C2F-B779-DF5B58CC99C4}" type="presParOf" srcId="{83C464AC-15B1-4B63-AA1D-3A7CCC9A4642}" destId="{D07AAEB1-310E-4100-AEB5-E93E463B6C62}" srcOrd="1" destOrd="0" presId="urn:microsoft.com/office/officeart/2005/8/layout/default"/>
    <dgm:cxn modelId="{AF90855A-642E-464E-B095-076323E863CA}" type="presParOf" srcId="{83C464AC-15B1-4B63-AA1D-3A7CCC9A4642}" destId="{896520FF-DAB3-4414-94F3-BBC5C5F3C2CE}" srcOrd="2" destOrd="0" presId="urn:microsoft.com/office/officeart/2005/8/layout/default"/>
    <dgm:cxn modelId="{AAE4D75A-7402-4C9B-A09B-248319E1F066}" type="presParOf" srcId="{83C464AC-15B1-4B63-AA1D-3A7CCC9A4642}" destId="{5CA76D61-E30C-4AD6-8429-AED72BA53BCC}" srcOrd="3" destOrd="0" presId="urn:microsoft.com/office/officeart/2005/8/layout/default"/>
    <dgm:cxn modelId="{C1903410-C0F8-4631-8549-DBFEC65D9177}" type="presParOf" srcId="{83C464AC-15B1-4B63-AA1D-3A7CCC9A4642}" destId="{B79BA75C-33B6-4FA3-B65F-7BAFE751970B}" srcOrd="4" destOrd="0" presId="urn:microsoft.com/office/officeart/2005/8/layout/default"/>
    <dgm:cxn modelId="{B554E7D9-1189-4D27-86C2-8A132F94B455}" type="presParOf" srcId="{83C464AC-15B1-4B63-AA1D-3A7CCC9A4642}" destId="{43D406E6-23E2-4DBF-9079-A36BBB8D4736}" srcOrd="5" destOrd="0" presId="urn:microsoft.com/office/officeart/2005/8/layout/default"/>
    <dgm:cxn modelId="{EF6D2B59-F916-4576-8256-9C5FA3B6F4FE}" type="presParOf" srcId="{83C464AC-15B1-4B63-AA1D-3A7CCC9A4642}" destId="{6BB074CA-4ABC-4C59-81CD-71605A800629}" srcOrd="6" destOrd="0" presId="urn:microsoft.com/office/officeart/2005/8/layout/default"/>
    <dgm:cxn modelId="{153C673F-7167-439D-AECD-0A02CB4A502C}" type="presParOf" srcId="{83C464AC-15B1-4B63-AA1D-3A7CCC9A4642}" destId="{57AB84EA-CBED-4A7F-87A2-0BCB917AEB63}" srcOrd="7" destOrd="0" presId="urn:microsoft.com/office/officeart/2005/8/layout/default"/>
    <dgm:cxn modelId="{8265E676-1B84-469A-B164-569D5BFB0E9B}" type="presParOf" srcId="{83C464AC-15B1-4B63-AA1D-3A7CCC9A4642}" destId="{2569EFC0-2AD9-4D2F-9850-2DBAF8E08E90}" srcOrd="8" destOrd="0" presId="urn:microsoft.com/office/officeart/2005/8/layout/default"/>
    <dgm:cxn modelId="{94585E0E-4909-4CBC-867E-C3CD51C106CE}" type="presParOf" srcId="{83C464AC-15B1-4B63-AA1D-3A7CCC9A4642}" destId="{AC3AF997-49F7-4C33-B9A8-0377E3F3B15F}" srcOrd="9" destOrd="0" presId="urn:microsoft.com/office/officeart/2005/8/layout/default"/>
    <dgm:cxn modelId="{F3B29520-276A-42D8-93D6-50F1ACC7EB17}" type="presParOf" srcId="{83C464AC-15B1-4B63-AA1D-3A7CCC9A4642}" destId="{11D9BEA9-1FDB-46B3-A0F0-0CE8897B3A54}" srcOrd="10" destOrd="0" presId="urn:microsoft.com/office/officeart/2005/8/layout/default"/>
    <dgm:cxn modelId="{846B7148-CC22-49B8-A9AC-29D91E8B2887}" type="presParOf" srcId="{83C464AC-15B1-4B63-AA1D-3A7CCC9A4642}" destId="{8F36BF37-45B4-42DD-A4F8-202BD2410733}" srcOrd="11" destOrd="0" presId="urn:microsoft.com/office/officeart/2005/8/layout/default"/>
    <dgm:cxn modelId="{BCA5108A-7681-42A3-A29E-2C7BA88FDC52}" type="presParOf" srcId="{83C464AC-15B1-4B63-AA1D-3A7CCC9A4642}" destId="{DEAC8F19-946C-4682-B3D5-47014FE6D8A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CFB17-22EC-481B-A150-D731F416DB8B}">
      <dsp:nvSpPr>
        <dsp:cNvPr id="0" name=""/>
        <dsp:cNvSpPr/>
      </dsp:nvSpPr>
      <dsp:spPr>
        <a:xfrm rot="5400000">
          <a:off x="4892641" y="-1892120"/>
          <a:ext cx="1047750" cy="5097897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rgbClr val="043F86"/>
              </a:solidFill>
            </a:rPr>
            <a:t>“Identidad Ignaciana”, Módulo del DGSU</a:t>
          </a:r>
          <a:endParaRPr lang="es-VE" sz="1900" b="1" kern="1200" dirty="0">
            <a:solidFill>
              <a:srgbClr val="043F86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rgbClr val="043F86"/>
              </a:solidFill>
            </a:rPr>
            <a:t>“Ignacio de Loyola y mi Camino Espiritual”, Bloque I del Programa </a:t>
          </a:r>
          <a:r>
            <a:rPr lang="es-ES" sz="1900" b="1" kern="1200" dirty="0" err="1" smtClean="0">
              <a:solidFill>
                <a:srgbClr val="043F86"/>
              </a:solidFill>
            </a:rPr>
            <a:t>Cardoner</a:t>
          </a:r>
          <a:r>
            <a:rPr lang="es-ES" sz="1900" b="1" kern="1200" dirty="0" smtClean="0">
              <a:solidFill>
                <a:srgbClr val="043F86"/>
              </a:solidFill>
            </a:rPr>
            <a:t> - Ecuador</a:t>
          </a:r>
          <a:endParaRPr lang="es-VE" sz="1900" b="1" kern="1200" dirty="0">
            <a:solidFill>
              <a:srgbClr val="043F86"/>
            </a:solidFill>
          </a:endParaRPr>
        </a:p>
      </dsp:txBody>
      <dsp:txXfrm rot="-5400000">
        <a:off x="2867568" y="184100"/>
        <a:ext cx="5046750" cy="945456"/>
      </dsp:txXfrm>
    </dsp:sp>
    <dsp:sp modelId="{29C6FF46-E94C-4EA7-98EA-C59AAF1119F1}">
      <dsp:nvSpPr>
        <dsp:cNvPr id="0" name=""/>
        <dsp:cNvSpPr/>
      </dsp:nvSpPr>
      <dsp:spPr>
        <a:xfrm>
          <a:off x="0" y="6"/>
          <a:ext cx="2867567" cy="1309687"/>
        </a:xfrm>
        <a:prstGeom prst="roundRect">
          <a:avLst/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b="1" kern="1200" dirty="0" smtClean="0"/>
            <a:t>Formación en Identidad Ignaciana</a:t>
          </a:r>
          <a:endParaRPr lang="es-VE" sz="2500" b="1" kern="1200" dirty="0"/>
        </a:p>
      </dsp:txBody>
      <dsp:txXfrm>
        <a:off x="63934" y="63940"/>
        <a:ext cx="2739699" cy="1181819"/>
      </dsp:txXfrm>
    </dsp:sp>
    <dsp:sp modelId="{63EFF833-053D-43C9-BB2C-6B255CE67D87}">
      <dsp:nvSpPr>
        <dsp:cNvPr id="0" name=""/>
        <dsp:cNvSpPr/>
      </dsp:nvSpPr>
      <dsp:spPr>
        <a:xfrm rot="5400000">
          <a:off x="4892641" y="-516948"/>
          <a:ext cx="1047750" cy="5097897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rgbClr val="043F86"/>
              </a:solidFill>
            </a:rPr>
            <a:t>Programa propuesto por la Comisión de Colaboración de la CPAL y sus asesores</a:t>
          </a:r>
          <a:endParaRPr lang="es-VE" sz="1900" b="1" kern="1200" dirty="0">
            <a:solidFill>
              <a:srgbClr val="043F86"/>
            </a:solidFill>
          </a:endParaRPr>
        </a:p>
      </dsp:txBody>
      <dsp:txXfrm rot="-5400000">
        <a:off x="2867568" y="1559272"/>
        <a:ext cx="5046750" cy="945456"/>
      </dsp:txXfrm>
    </dsp:sp>
    <dsp:sp modelId="{29C07F75-5BBF-4AD0-8084-8FF75FCA6E22}">
      <dsp:nvSpPr>
        <dsp:cNvPr id="0" name=""/>
        <dsp:cNvSpPr/>
      </dsp:nvSpPr>
      <dsp:spPr>
        <a:xfrm>
          <a:off x="0" y="1377156"/>
          <a:ext cx="2867567" cy="1309687"/>
        </a:xfrm>
        <a:prstGeom prst="roundRect">
          <a:avLst/>
        </a:prstGeom>
        <a:solidFill>
          <a:schemeClr val="tx2">
            <a:lumMod val="75000"/>
            <a:lumOff val="2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b="1" kern="1200" dirty="0" smtClean="0"/>
            <a:t>Formación Común para crecer en la Fe y el Servicio</a:t>
          </a:r>
          <a:endParaRPr lang="es-VE" sz="2500" b="1" kern="1200" dirty="0"/>
        </a:p>
      </dsp:txBody>
      <dsp:txXfrm>
        <a:off x="63934" y="1441090"/>
        <a:ext cx="2739699" cy="1181819"/>
      </dsp:txXfrm>
    </dsp:sp>
    <dsp:sp modelId="{75F5B78D-C9EC-42BE-8A1A-39CDC152EDD2}">
      <dsp:nvSpPr>
        <dsp:cNvPr id="0" name=""/>
        <dsp:cNvSpPr/>
      </dsp:nvSpPr>
      <dsp:spPr>
        <a:xfrm rot="5400000">
          <a:off x="4892641" y="858223"/>
          <a:ext cx="1047750" cy="5097897"/>
        </a:xfrm>
        <a:prstGeom prst="round2SameRect">
          <a:avLst/>
        </a:prstGeom>
        <a:solidFill>
          <a:schemeClr val="accent4">
            <a:lumMod val="20000"/>
            <a:lumOff val="80000"/>
            <a:alpha val="89804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rgbClr val="043F86"/>
              </a:solidFill>
            </a:rPr>
            <a:t>Formación Teológica MAGIS – CVX</a:t>
          </a:r>
          <a:endParaRPr lang="es-VE" sz="1900" b="1" kern="1200" dirty="0">
            <a:solidFill>
              <a:srgbClr val="043F86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1" kern="1200" dirty="0" smtClean="0">
              <a:solidFill>
                <a:srgbClr val="043F86"/>
              </a:solidFill>
            </a:rPr>
            <a:t>Diplomado en Gerencia Social Ignaciana - CPAL</a:t>
          </a:r>
          <a:endParaRPr lang="es-VE" sz="1900" b="1" kern="1200" dirty="0">
            <a:solidFill>
              <a:srgbClr val="043F86"/>
            </a:solidFill>
          </a:endParaRPr>
        </a:p>
      </dsp:txBody>
      <dsp:txXfrm rot="-5400000">
        <a:off x="2867568" y="2934444"/>
        <a:ext cx="5046750" cy="945456"/>
      </dsp:txXfrm>
    </dsp:sp>
    <dsp:sp modelId="{D6E39F2A-2236-422A-8EF1-43B61A8401A4}">
      <dsp:nvSpPr>
        <dsp:cNvPr id="0" name=""/>
        <dsp:cNvSpPr/>
      </dsp:nvSpPr>
      <dsp:spPr>
        <a:xfrm>
          <a:off x="0" y="2752328"/>
          <a:ext cx="2867567" cy="1309687"/>
        </a:xfrm>
        <a:prstGeom prst="roundRect">
          <a:avLst/>
        </a:prstGeom>
        <a:solidFill>
          <a:srgbClr val="043F8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b="1" kern="1200" dirty="0" smtClean="0"/>
            <a:t>Profundizaciones</a:t>
          </a:r>
          <a:endParaRPr lang="es-VE" sz="2500" b="1" kern="1200" dirty="0"/>
        </a:p>
      </dsp:txBody>
      <dsp:txXfrm>
        <a:off x="63934" y="2816262"/>
        <a:ext cx="2739699" cy="11818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520FF-DAB3-4414-94F3-BBC5C5F3C2CE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El perfil de formación</a:t>
          </a:r>
          <a:endParaRPr lang="es-VE" sz="2400" kern="1200" dirty="0"/>
        </a:p>
      </dsp:txBody>
      <dsp:txXfrm>
        <a:off x="916483" y="1984"/>
        <a:ext cx="2030015" cy="1218009"/>
      </dsp:txXfrm>
    </dsp:sp>
    <dsp:sp modelId="{B79BA75C-33B6-4FA3-B65F-7BAFE751970B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solidFill>
          <a:srgbClr val="279BC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La estructura curricular</a:t>
          </a:r>
          <a:endParaRPr lang="es-VE" sz="2400" kern="1200" dirty="0"/>
        </a:p>
      </dsp:txBody>
      <dsp:txXfrm>
        <a:off x="3149500" y="1984"/>
        <a:ext cx="2030015" cy="1218009"/>
      </dsp:txXfrm>
    </dsp:sp>
    <dsp:sp modelId="{6BB074CA-4ABC-4C59-81CD-71605A800629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solidFill>
          <a:srgbClr val="2184B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Los módulos y contenidos</a:t>
          </a:r>
          <a:endParaRPr lang="es-VE" sz="2400" kern="1200" dirty="0"/>
        </a:p>
      </dsp:txBody>
      <dsp:txXfrm>
        <a:off x="916483" y="1422995"/>
        <a:ext cx="2030015" cy="1218009"/>
      </dsp:txXfrm>
    </dsp:sp>
    <dsp:sp modelId="{2569EFC0-2AD9-4D2F-9850-2DBAF8E08E90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solidFill>
          <a:srgbClr val="196689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El esquema pedagógico de los módulos</a:t>
          </a:r>
          <a:endParaRPr lang="es-VE" sz="2400" kern="1200" dirty="0"/>
        </a:p>
      </dsp:txBody>
      <dsp:txXfrm>
        <a:off x="3149500" y="1422995"/>
        <a:ext cx="2030015" cy="1218009"/>
      </dsp:txXfrm>
    </dsp:sp>
    <dsp:sp modelId="{11D9BEA9-1FDB-46B3-A0F0-0CE8897B3A54}">
      <dsp:nvSpPr>
        <dsp:cNvPr id="0" name=""/>
        <dsp:cNvSpPr/>
      </dsp:nvSpPr>
      <dsp:spPr>
        <a:xfrm>
          <a:off x="916483" y="2844006"/>
          <a:ext cx="2030015" cy="1218009"/>
        </a:xfrm>
        <a:prstGeom prst="rect">
          <a:avLst/>
        </a:prstGeom>
        <a:solidFill>
          <a:srgbClr val="14526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La estrategia metodológica</a:t>
          </a:r>
          <a:endParaRPr lang="es-VE" sz="2400" kern="1200" dirty="0"/>
        </a:p>
      </dsp:txBody>
      <dsp:txXfrm>
        <a:off x="916483" y="2844006"/>
        <a:ext cx="2030015" cy="1218009"/>
      </dsp:txXfrm>
    </dsp:sp>
    <dsp:sp modelId="{64DA569D-0333-4CAC-8C39-A0EF3CCD540D}">
      <dsp:nvSpPr>
        <dsp:cNvPr id="0" name=""/>
        <dsp:cNvSpPr/>
      </dsp:nvSpPr>
      <dsp:spPr>
        <a:xfrm>
          <a:off x="3149500" y="2844006"/>
          <a:ext cx="2030015" cy="1218009"/>
        </a:xfrm>
        <a:prstGeom prst="rect">
          <a:avLst/>
        </a:prstGeom>
        <a:solidFill>
          <a:srgbClr val="11445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Los aspectos organizativos</a:t>
          </a:r>
          <a:endParaRPr lang="es-VE" sz="2400" b="1" kern="1200" dirty="0"/>
        </a:p>
      </dsp:txBody>
      <dsp:txXfrm>
        <a:off x="3149500" y="2844006"/>
        <a:ext cx="2030015" cy="1218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97E20-993C-4AA8-9553-5E1A6EEE5491}">
      <dsp:nvSpPr>
        <dsp:cNvPr id="0" name=""/>
        <dsp:cNvSpPr/>
      </dsp:nvSpPr>
      <dsp:spPr>
        <a:xfrm>
          <a:off x="436153" y="3049954"/>
          <a:ext cx="298564" cy="27466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282" y="0"/>
              </a:lnTo>
              <a:lnTo>
                <a:pt x="149282" y="2746627"/>
              </a:lnTo>
              <a:lnTo>
                <a:pt x="298564" y="274662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900" kern="1200"/>
        </a:p>
      </dsp:txBody>
      <dsp:txXfrm>
        <a:off x="516365" y="4354197"/>
        <a:ext cx="138140" cy="138140"/>
      </dsp:txXfrm>
    </dsp:sp>
    <dsp:sp modelId="{EA1EF569-0175-44E5-9389-830CB12D2655}">
      <dsp:nvSpPr>
        <dsp:cNvPr id="0" name=""/>
        <dsp:cNvSpPr/>
      </dsp:nvSpPr>
      <dsp:spPr>
        <a:xfrm>
          <a:off x="436153" y="3049954"/>
          <a:ext cx="298564" cy="2068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282" y="0"/>
              </a:lnTo>
              <a:lnTo>
                <a:pt x="149282" y="2068932"/>
              </a:lnTo>
              <a:lnTo>
                <a:pt x="298564" y="20689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700" kern="1200"/>
        </a:p>
      </dsp:txBody>
      <dsp:txXfrm>
        <a:off x="533176" y="4032161"/>
        <a:ext cx="104518" cy="104518"/>
      </dsp:txXfrm>
    </dsp:sp>
    <dsp:sp modelId="{EC8FB680-4CB9-4F8C-9015-9F6C8E34636D}">
      <dsp:nvSpPr>
        <dsp:cNvPr id="0" name=""/>
        <dsp:cNvSpPr/>
      </dsp:nvSpPr>
      <dsp:spPr>
        <a:xfrm>
          <a:off x="436153" y="3049954"/>
          <a:ext cx="298564" cy="1317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282" y="0"/>
              </a:lnTo>
              <a:lnTo>
                <a:pt x="149282" y="1317109"/>
              </a:lnTo>
              <a:lnTo>
                <a:pt x="298564" y="131710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500" kern="1200"/>
        </a:p>
      </dsp:txBody>
      <dsp:txXfrm>
        <a:off x="551672" y="3674745"/>
        <a:ext cx="67526" cy="67526"/>
      </dsp:txXfrm>
    </dsp:sp>
    <dsp:sp modelId="{746FC911-7169-448E-B90E-478116A412E8}">
      <dsp:nvSpPr>
        <dsp:cNvPr id="0" name=""/>
        <dsp:cNvSpPr/>
      </dsp:nvSpPr>
      <dsp:spPr>
        <a:xfrm>
          <a:off x="436153" y="3049954"/>
          <a:ext cx="298564" cy="565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282" y="0"/>
              </a:lnTo>
              <a:lnTo>
                <a:pt x="149282" y="565288"/>
              </a:lnTo>
              <a:lnTo>
                <a:pt x="298564" y="56528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500" kern="1200"/>
        </a:p>
      </dsp:txBody>
      <dsp:txXfrm>
        <a:off x="569452" y="3316616"/>
        <a:ext cx="31964" cy="31964"/>
      </dsp:txXfrm>
    </dsp:sp>
    <dsp:sp modelId="{EA036C26-F505-4487-A519-3E36EB90BBB6}">
      <dsp:nvSpPr>
        <dsp:cNvPr id="0" name=""/>
        <dsp:cNvSpPr/>
      </dsp:nvSpPr>
      <dsp:spPr>
        <a:xfrm>
          <a:off x="436153" y="2944450"/>
          <a:ext cx="298564" cy="105504"/>
        </a:xfrm>
        <a:custGeom>
          <a:avLst/>
          <a:gdLst/>
          <a:ahLst/>
          <a:cxnLst/>
          <a:rect l="0" t="0" r="0" b="0"/>
          <a:pathLst>
            <a:path>
              <a:moveTo>
                <a:pt x="0" y="105504"/>
              </a:moveTo>
              <a:lnTo>
                <a:pt x="149282" y="105504"/>
              </a:lnTo>
              <a:lnTo>
                <a:pt x="149282" y="0"/>
              </a:lnTo>
              <a:lnTo>
                <a:pt x="29856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500" kern="1200"/>
        </a:p>
      </dsp:txBody>
      <dsp:txXfrm>
        <a:off x="577518" y="2989285"/>
        <a:ext cx="15832" cy="15832"/>
      </dsp:txXfrm>
    </dsp:sp>
    <dsp:sp modelId="{56E45B5D-B556-4C19-8163-B7163FD1CEE1}">
      <dsp:nvSpPr>
        <dsp:cNvPr id="0" name=""/>
        <dsp:cNvSpPr/>
      </dsp:nvSpPr>
      <dsp:spPr>
        <a:xfrm>
          <a:off x="436153" y="2306903"/>
          <a:ext cx="298564" cy="743050"/>
        </a:xfrm>
        <a:custGeom>
          <a:avLst/>
          <a:gdLst/>
          <a:ahLst/>
          <a:cxnLst/>
          <a:rect l="0" t="0" r="0" b="0"/>
          <a:pathLst>
            <a:path>
              <a:moveTo>
                <a:pt x="0" y="743050"/>
              </a:moveTo>
              <a:lnTo>
                <a:pt x="149282" y="743050"/>
              </a:lnTo>
              <a:lnTo>
                <a:pt x="149282" y="0"/>
              </a:lnTo>
              <a:lnTo>
                <a:pt x="29856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500" kern="1200"/>
        </a:p>
      </dsp:txBody>
      <dsp:txXfrm>
        <a:off x="565415" y="2658409"/>
        <a:ext cx="40039" cy="40039"/>
      </dsp:txXfrm>
    </dsp:sp>
    <dsp:sp modelId="{CEA857D3-04E7-461D-9B58-EB1137BC850E}">
      <dsp:nvSpPr>
        <dsp:cNvPr id="0" name=""/>
        <dsp:cNvSpPr/>
      </dsp:nvSpPr>
      <dsp:spPr>
        <a:xfrm>
          <a:off x="436153" y="1634381"/>
          <a:ext cx="298564" cy="1415572"/>
        </a:xfrm>
        <a:custGeom>
          <a:avLst/>
          <a:gdLst/>
          <a:ahLst/>
          <a:cxnLst/>
          <a:rect l="0" t="0" r="0" b="0"/>
          <a:pathLst>
            <a:path>
              <a:moveTo>
                <a:pt x="0" y="1415572"/>
              </a:moveTo>
              <a:lnTo>
                <a:pt x="149282" y="1415572"/>
              </a:lnTo>
              <a:lnTo>
                <a:pt x="149282" y="0"/>
              </a:lnTo>
              <a:lnTo>
                <a:pt x="29856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500" kern="1200"/>
        </a:p>
      </dsp:txBody>
      <dsp:txXfrm>
        <a:off x="549267" y="2305999"/>
        <a:ext cx="72335" cy="72335"/>
      </dsp:txXfrm>
    </dsp:sp>
    <dsp:sp modelId="{656B54A8-D15A-4B9F-AE26-F23F10312A64}">
      <dsp:nvSpPr>
        <dsp:cNvPr id="0" name=""/>
        <dsp:cNvSpPr/>
      </dsp:nvSpPr>
      <dsp:spPr>
        <a:xfrm>
          <a:off x="436153" y="992717"/>
          <a:ext cx="298564" cy="2057236"/>
        </a:xfrm>
        <a:custGeom>
          <a:avLst/>
          <a:gdLst/>
          <a:ahLst/>
          <a:cxnLst/>
          <a:rect l="0" t="0" r="0" b="0"/>
          <a:pathLst>
            <a:path>
              <a:moveTo>
                <a:pt x="0" y="2057236"/>
              </a:moveTo>
              <a:lnTo>
                <a:pt x="149282" y="2057236"/>
              </a:lnTo>
              <a:lnTo>
                <a:pt x="149282" y="0"/>
              </a:lnTo>
              <a:lnTo>
                <a:pt x="29856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700" kern="1200"/>
        </a:p>
      </dsp:txBody>
      <dsp:txXfrm>
        <a:off x="533465" y="1969366"/>
        <a:ext cx="103939" cy="103939"/>
      </dsp:txXfrm>
    </dsp:sp>
    <dsp:sp modelId="{B21CE786-7F59-4BC9-A336-92D4714FE763}">
      <dsp:nvSpPr>
        <dsp:cNvPr id="0" name=""/>
        <dsp:cNvSpPr/>
      </dsp:nvSpPr>
      <dsp:spPr>
        <a:xfrm>
          <a:off x="436153" y="283654"/>
          <a:ext cx="298564" cy="2766299"/>
        </a:xfrm>
        <a:custGeom>
          <a:avLst/>
          <a:gdLst/>
          <a:ahLst/>
          <a:cxnLst/>
          <a:rect l="0" t="0" r="0" b="0"/>
          <a:pathLst>
            <a:path>
              <a:moveTo>
                <a:pt x="0" y="2766299"/>
              </a:moveTo>
              <a:lnTo>
                <a:pt x="149282" y="2766299"/>
              </a:lnTo>
              <a:lnTo>
                <a:pt x="149282" y="0"/>
              </a:lnTo>
              <a:lnTo>
                <a:pt x="29856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VE" sz="900" kern="1200"/>
        </a:p>
      </dsp:txBody>
      <dsp:txXfrm>
        <a:off x="515876" y="1597245"/>
        <a:ext cx="139118" cy="139118"/>
      </dsp:txXfrm>
    </dsp:sp>
    <dsp:sp modelId="{07CCC07C-5530-47E5-BD5C-6EAAD4D49BD4}">
      <dsp:nvSpPr>
        <dsp:cNvPr id="0" name=""/>
        <dsp:cNvSpPr/>
      </dsp:nvSpPr>
      <dsp:spPr>
        <a:xfrm rot="16200000">
          <a:off x="-2467960" y="2831877"/>
          <a:ext cx="5372074" cy="436153"/>
        </a:xfrm>
        <a:prstGeom prst="rect">
          <a:avLst/>
        </a:prstGeom>
        <a:solidFill>
          <a:srgbClr val="043F86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Se orienta al desarrollo de una persona</a:t>
          </a:r>
          <a:endParaRPr lang="es-VE" sz="2400" b="1" kern="1200" dirty="0"/>
        </a:p>
      </dsp:txBody>
      <dsp:txXfrm>
        <a:off x="-2467960" y="2831877"/>
        <a:ext cx="5372074" cy="436153"/>
      </dsp:txXfrm>
    </dsp:sp>
    <dsp:sp modelId="{2E3470A5-E497-4C98-ADE3-48DDB8F20B39}">
      <dsp:nvSpPr>
        <dsp:cNvPr id="0" name=""/>
        <dsp:cNvSpPr/>
      </dsp:nvSpPr>
      <dsp:spPr>
        <a:xfrm>
          <a:off x="734717" y="0"/>
          <a:ext cx="7873566" cy="567308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1. </a:t>
          </a:r>
          <a:r>
            <a:rPr lang="es-ES" sz="1600" b="1" u="none" kern="120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Reconciliada e integrada</a:t>
          </a:r>
          <a:r>
            <a:rPr lang="es-ES" sz="1600" b="1" kern="1200" dirty="0" smtClean="0">
              <a:solidFill>
                <a:srgbClr val="043F86"/>
              </a:solidFill>
            </a:rPr>
            <a:t>, </a:t>
          </a:r>
          <a:r>
            <a:rPr lang="es-ES" sz="1600" b="0" kern="1200" dirty="0" smtClean="0">
              <a:solidFill>
                <a:schemeClr val="tx1"/>
              </a:solidFill>
            </a:rPr>
            <a:t>consigo y con los demás, capaz de darse y de trabajar con </a:t>
          </a:r>
          <a:r>
            <a:rPr lang="es-ES" sz="1600" b="0" kern="1200" dirty="0" err="1" smtClean="0">
              <a:solidFill>
                <a:schemeClr val="tx1"/>
              </a:solidFill>
            </a:rPr>
            <a:t>otr@s</a:t>
          </a:r>
          <a:endParaRPr lang="es-VE" sz="1600" b="0" kern="1200" dirty="0">
            <a:solidFill>
              <a:schemeClr val="tx1"/>
            </a:solidFill>
          </a:endParaRPr>
        </a:p>
      </dsp:txBody>
      <dsp:txXfrm>
        <a:off x="734717" y="0"/>
        <a:ext cx="7873566" cy="567308"/>
      </dsp:txXfrm>
    </dsp:sp>
    <dsp:sp modelId="{58495E42-93B8-4D7D-A6FF-738200298150}">
      <dsp:nvSpPr>
        <dsp:cNvPr id="0" name=""/>
        <dsp:cNvSpPr/>
      </dsp:nvSpPr>
      <dsp:spPr>
        <a:xfrm>
          <a:off x="734717" y="708302"/>
          <a:ext cx="7872436" cy="568830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2</a:t>
          </a:r>
          <a:r>
            <a:rPr lang="es-ES" sz="1600" b="1" kern="1200" dirty="0" smtClean="0">
              <a:solidFill>
                <a:srgbClr val="043F86"/>
              </a:solidFill>
            </a:rPr>
            <a:t>. </a:t>
          </a:r>
          <a:r>
            <a:rPr lang="es-ES" sz="1600" b="1" kern="120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Solidaria,</a:t>
          </a:r>
          <a:r>
            <a:rPr lang="es-ES" sz="1600" b="0" kern="120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ES" sz="1600" b="0" kern="1200" dirty="0" smtClean="0">
              <a:solidFill>
                <a:schemeClr val="tx1"/>
              </a:solidFill>
            </a:rPr>
            <a:t>capaz de gratuidad y voluntariado, de vivir para los demás </a:t>
          </a:r>
          <a:endParaRPr lang="es-VE" sz="1600" b="0" kern="1200" dirty="0">
            <a:solidFill>
              <a:schemeClr val="tx1"/>
            </a:solidFill>
          </a:endParaRPr>
        </a:p>
      </dsp:txBody>
      <dsp:txXfrm>
        <a:off x="734717" y="708302"/>
        <a:ext cx="7872436" cy="568830"/>
      </dsp:txXfrm>
    </dsp:sp>
    <dsp:sp modelId="{4769E468-4965-4E5D-9B5C-2019370BCAED}">
      <dsp:nvSpPr>
        <dsp:cNvPr id="0" name=""/>
        <dsp:cNvSpPr/>
      </dsp:nvSpPr>
      <dsp:spPr>
        <a:xfrm>
          <a:off x="734717" y="1357777"/>
          <a:ext cx="7862465" cy="553207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3. </a:t>
          </a:r>
          <a:r>
            <a:rPr lang="es-ES" sz="1600" b="0" kern="1200" dirty="0" smtClean="0">
              <a:solidFill>
                <a:schemeClr val="tx1"/>
              </a:solidFill>
            </a:rPr>
            <a:t>Vive y posee suficientes </a:t>
          </a:r>
          <a:r>
            <a:rPr lang="es-ES" sz="1600" b="1" kern="120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conocimientos sobre los fundamentos de la fe cristiana </a:t>
          </a:r>
          <a:endParaRPr lang="es-VE" sz="1600" b="1" kern="1200" dirty="0">
            <a:solidFill>
              <a:srgbClr val="043F8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4717" y="1357777"/>
        <a:ext cx="7862465" cy="553207"/>
      </dsp:txXfrm>
    </dsp:sp>
    <dsp:sp modelId="{201E4E36-D646-4556-AB1B-2770A7A270E0}">
      <dsp:nvSpPr>
        <dsp:cNvPr id="0" name=""/>
        <dsp:cNvSpPr/>
      </dsp:nvSpPr>
      <dsp:spPr>
        <a:xfrm>
          <a:off x="734717" y="2020023"/>
          <a:ext cx="7868015" cy="573759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4</a:t>
          </a:r>
          <a:r>
            <a:rPr lang="es-ES" sz="1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es-ES" sz="1600" b="1" kern="120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Comprende su vida desde el amor de Dios y como respuesta a Él, </a:t>
          </a:r>
          <a:r>
            <a:rPr lang="es-ES" sz="1600" b="0" kern="1200" dirty="0" smtClean="0">
              <a:solidFill>
                <a:schemeClr val="tx1"/>
              </a:solidFill>
            </a:rPr>
            <a:t>centrada en Jesucristo y en la construcción de su Reino, y que los EE son instrumento óptimo para lograrlo.</a:t>
          </a:r>
          <a:endParaRPr lang="es-VE" sz="1600" b="0" kern="1200" dirty="0">
            <a:solidFill>
              <a:schemeClr val="tx1"/>
            </a:solidFill>
          </a:endParaRPr>
        </a:p>
      </dsp:txBody>
      <dsp:txXfrm>
        <a:off x="734717" y="2020023"/>
        <a:ext cx="7868015" cy="573759"/>
      </dsp:txXfrm>
    </dsp:sp>
    <dsp:sp modelId="{9D3DF563-7FA4-4D67-A651-A9A6EFE6C554}">
      <dsp:nvSpPr>
        <dsp:cNvPr id="0" name=""/>
        <dsp:cNvSpPr/>
      </dsp:nvSpPr>
      <dsp:spPr>
        <a:xfrm>
          <a:off x="734717" y="2702821"/>
          <a:ext cx="7876670" cy="483257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5.</a:t>
          </a:r>
          <a:r>
            <a:rPr lang="es-ES" sz="1600" b="1" kern="1200" dirty="0" smtClean="0">
              <a:solidFill>
                <a:srgbClr val="C00000"/>
              </a:solidFill>
            </a:rPr>
            <a:t> </a:t>
          </a:r>
          <a:r>
            <a:rPr lang="es-ES" sz="1600" b="1" kern="120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Comprometida con la Iglesia y la misión de la Compañía </a:t>
          </a:r>
          <a:endParaRPr lang="es-VE" sz="1600" b="1" kern="1200" dirty="0">
            <a:solidFill>
              <a:srgbClr val="043F8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34717" y="2702821"/>
        <a:ext cx="7876670" cy="483257"/>
      </dsp:txXfrm>
    </dsp:sp>
    <dsp:sp modelId="{275B7D20-2D89-42CF-9E8F-F6A11A48132B}">
      <dsp:nvSpPr>
        <dsp:cNvPr id="0" name=""/>
        <dsp:cNvSpPr/>
      </dsp:nvSpPr>
      <dsp:spPr>
        <a:xfrm>
          <a:off x="734717" y="3295117"/>
          <a:ext cx="7864983" cy="640250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6. </a:t>
          </a:r>
          <a:r>
            <a:rPr lang="es-ES" sz="1600" b="1" kern="120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Vincula la espiritualidad con la realidad social y política </a:t>
          </a:r>
          <a:r>
            <a:rPr lang="es-ES" sz="1600" b="0" kern="1200" dirty="0" smtClean="0">
              <a:solidFill>
                <a:schemeClr val="tx1"/>
              </a:solidFill>
            </a:rPr>
            <a:t>(nacional e internacional), de modo que queda explícita la relación entre la fe y la promoción de la justicia</a:t>
          </a:r>
          <a:endParaRPr lang="es-VE" sz="1600" b="0" kern="1200" dirty="0">
            <a:solidFill>
              <a:schemeClr val="tx1"/>
            </a:solidFill>
          </a:endParaRPr>
        </a:p>
      </dsp:txBody>
      <dsp:txXfrm>
        <a:off x="734717" y="3295117"/>
        <a:ext cx="7864983" cy="640250"/>
      </dsp:txXfrm>
    </dsp:sp>
    <dsp:sp modelId="{0D64422E-105A-4C6F-B9FF-30C76A31826C}">
      <dsp:nvSpPr>
        <dsp:cNvPr id="0" name=""/>
        <dsp:cNvSpPr/>
      </dsp:nvSpPr>
      <dsp:spPr>
        <a:xfrm>
          <a:off x="734717" y="4044406"/>
          <a:ext cx="7886785" cy="645314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7. </a:t>
          </a:r>
          <a:r>
            <a:rPr lang="es-ES" sz="1600" b="1" kern="120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Comprometida con la justicia en su ambiente </a:t>
          </a:r>
          <a:r>
            <a:rPr lang="es-ES" sz="1600" b="0" kern="1200" dirty="0" smtClean="0">
              <a:solidFill>
                <a:schemeClr val="tx1"/>
              </a:solidFill>
            </a:rPr>
            <a:t>y preparada para responder a los desafíos desde la espiritualidad ignaciana</a:t>
          </a:r>
          <a:endParaRPr lang="es-VE" sz="1600" b="0" kern="1200" dirty="0">
            <a:solidFill>
              <a:schemeClr val="tx1"/>
            </a:solidFill>
          </a:endParaRPr>
        </a:p>
      </dsp:txBody>
      <dsp:txXfrm>
        <a:off x="734717" y="4044406"/>
        <a:ext cx="7886785" cy="645314"/>
      </dsp:txXfrm>
    </dsp:sp>
    <dsp:sp modelId="{1A0ACDAB-6AA4-4E6D-B324-B504B4705372}">
      <dsp:nvSpPr>
        <dsp:cNvPr id="0" name=""/>
        <dsp:cNvSpPr/>
      </dsp:nvSpPr>
      <dsp:spPr>
        <a:xfrm>
          <a:off x="734717" y="4798759"/>
          <a:ext cx="7893794" cy="640255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8. </a:t>
          </a:r>
          <a:r>
            <a:rPr lang="es-ES" sz="1600" b="1" kern="120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Capaz de asumir responsabilidades</a:t>
          </a:r>
          <a:r>
            <a:rPr lang="es-ES" sz="1600" b="0" kern="1200" dirty="0" smtClean="0">
              <a:solidFill>
                <a:schemeClr val="tx1"/>
              </a:solidFill>
            </a:rPr>
            <a:t>, proponer y liderar procesos de formación y apostolado, con deseos de que su formación tenga efecto multiplicador</a:t>
          </a:r>
          <a:endParaRPr lang="es-VE" sz="1600" b="0" kern="1200" dirty="0">
            <a:solidFill>
              <a:schemeClr val="tx1"/>
            </a:solidFill>
          </a:endParaRPr>
        </a:p>
      </dsp:txBody>
      <dsp:txXfrm>
        <a:off x="734717" y="4798759"/>
        <a:ext cx="7893794" cy="640255"/>
      </dsp:txXfrm>
    </dsp:sp>
    <dsp:sp modelId="{1D5F4D13-B5EA-4D05-A073-4E9B9E200515}">
      <dsp:nvSpPr>
        <dsp:cNvPr id="0" name=""/>
        <dsp:cNvSpPr/>
      </dsp:nvSpPr>
      <dsp:spPr>
        <a:xfrm>
          <a:off x="734717" y="5548053"/>
          <a:ext cx="7890261" cy="497057"/>
        </a:xfrm>
        <a:prstGeom prst="rect">
          <a:avLst/>
        </a:prstGeom>
        <a:solidFill>
          <a:schemeClr val="bg2">
            <a:lumMod val="9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9. </a:t>
          </a:r>
          <a:r>
            <a:rPr lang="es-ES" sz="1600" b="1" kern="120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Capaz de potenciar la colaboración </a:t>
          </a:r>
          <a:r>
            <a:rPr lang="es-ES" sz="1600" b="0" kern="1200" dirty="0" smtClean="0">
              <a:solidFill>
                <a:schemeClr val="tx1"/>
              </a:solidFill>
            </a:rPr>
            <a:t>dentro y fuera de la Compañía de Jesús </a:t>
          </a:r>
          <a:endParaRPr lang="es-VE" sz="1600" b="0" kern="1200" dirty="0">
            <a:solidFill>
              <a:schemeClr val="tx1"/>
            </a:solidFill>
          </a:endParaRPr>
        </a:p>
      </dsp:txBody>
      <dsp:txXfrm>
        <a:off x="734717" y="5548053"/>
        <a:ext cx="7890261" cy="4970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B9C08-DB20-4F55-BC43-65703708C557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CCC5BC-1527-4A60-83E3-BD98A9E62CD1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4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Crecimiento Personal</a:t>
          </a:r>
          <a:endParaRPr lang="es-VE" sz="2800" b="1" kern="1200" dirty="0"/>
        </a:p>
      </dsp:txBody>
      <dsp:txXfrm>
        <a:off x="349472" y="51131"/>
        <a:ext cx="4177856" cy="825776"/>
      </dsp:txXfrm>
    </dsp:sp>
    <dsp:sp modelId="{0E6C1C16-F9D9-4801-BCD8-E69AD96B76E0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EFE788-76FC-488C-B505-944A9B42DB80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Espiritualidad</a:t>
          </a:r>
          <a:endParaRPr lang="es-VE" sz="2800" b="1" kern="1200" dirty="0"/>
        </a:p>
      </dsp:txBody>
      <dsp:txXfrm>
        <a:off x="349472" y="1457291"/>
        <a:ext cx="4177856" cy="825776"/>
      </dsp:txXfrm>
    </dsp:sp>
    <dsp:sp modelId="{C7F7D068-62FC-4CE3-99DD-CA2C742FAB1C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41A564-D5D7-4F0A-9E92-B6F1488EDE6D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tx2">
            <a:lumMod val="75000"/>
            <a:lumOff val="2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Compromiso Apostólico desde la Fe y la Justicia</a:t>
          </a:r>
          <a:endParaRPr lang="es-VE" sz="2800" b="1" kern="1200" dirty="0"/>
        </a:p>
      </dsp:txBody>
      <dsp:txXfrm>
        <a:off x="349472" y="2863452"/>
        <a:ext cx="4177856" cy="825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F7E064-C83C-46F6-9E46-177D90E70B25}">
      <dsp:nvSpPr>
        <dsp:cNvPr id="0" name=""/>
        <dsp:cNvSpPr/>
      </dsp:nvSpPr>
      <dsp:spPr>
        <a:xfrm>
          <a:off x="1872213" y="-144011"/>
          <a:ext cx="1956111" cy="195640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tx2">
            <a:lumMod val="25000"/>
            <a:lumOff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3F8B8-4A9C-40DC-BFF3-B9BC33E54F4C}">
      <dsp:nvSpPr>
        <dsp:cNvPr id="0" name=""/>
        <dsp:cNvSpPr/>
      </dsp:nvSpPr>
      <dsp:spPr>
        <a:xfrm>
          <a:off x="2167587" y="706323"/>
          <a:ext cx="130630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Ejercicios Espirituales </a:t>
          </a:r>
          <a:endParaRPr lang="es-VE" sz="1800" b="1" kern="1200" dirty="0"/>
        </a:p>
      </dsp:txBody>
      <dsp:txXfrm>
        <a:off x="2167587" y="706323"/>
        <a:ext cx="1306303" cy="543356"/>
      </dsp:txXfrm>
    </dsp:sp>
    <dsp:sp modelId="{08DEA8A9-8FD6-4B25-86D7-5E0D80581CA9}">
      <dsp:nvSpPr>
        <dsp:cNvPr id="0" name=""/>
        <dsp:cNvSpPr/>
      </dsp:nvSpPr>
      <dsp:spPr>
        <a:xfrm>
          <a:off x="1301583" y="1124102"/>
          <a:ext cx="1956111" cy="195640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D0524B-82B5-44ED-AF0D-9B8575274860}">
      <dsp:nvSpPr>
        <dsp:cNvPr id="0" name=""/>
        <dsp:cNvSpPr/>
      </dsp:nvSpPr>
      <dsp:spPr>
        <a:xfrm>
          <a:off x="1776534" y="1800202"/>
          <a:ext cx="2368189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Experiencias apostólicas en la Colaboración</a:t>
          </a:r>
          <a:endParaRPr lang="es-VE" sz="1800" b="1" kern="1200" dirty="0"/>
        </a:p>
      </dsp:txBody>
      <dsp:txXfrm>
        <a:off x="1776534" y="1800202"/>
        <a:ext cx="2368189" cy="543356"/>
      </dsp:txXfrm>
    </dsp:sp>
    <dsp:sp modelId="{74F07017-23AA-418B-A2B3-CB1F4E03141E}">
      <dsp:nvSpPr>
        <dsp:cNvPr id="0" name=""/>
        <dsp:cNvSpPr/>
      </dsp:nvSpPr>
      <dsp:spPr>
        <a:xfrm>
          <a:off x="2016227" y="2448276"/>
          <a:ext cx="1680603" cy="16812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5ED95-8A68-46D1-987D-0E2675AD59BD}">
      <dsp:nvSpPr>
        <dsp:cNvPr id="0" name=""/>
        <dsp:cNvSpPr/>
      </dsp:nvSpPr>
      <dsp:spPr>
        <a:xfrm>
          <a:off x="2016221" y="2880319"/>
          <a:ext cx="1506849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Discernimiento</a:t>
          </a:r>
          <a:endParaRPr lang="es-VE" sz="1800" b="1" kern="1200" dirty="0"/>
        </a:p>
      </dsp:txBody>
      <dsp:txXfrm>
        <a:off x="2016221" y="2880319"/>
        <a:ext cx="1506849" cy="5433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0F339-F136-4E40-8A4D-24EF5EA08092}">
      <dsp:nvSpPr>
        <dsp:cNvPr id="0" name=""/>
        <dsp:cNvSpPr/>
      </dsp:nvSpPr>
      <dsp:spPr>
        <a:xfrm>
          <a:off x="-4827024" y="-739782"/>
          <a:ext cx="5749233" cy="5749233"/>
        </a:xfrm>
        <a:prstGeom prst="blockArc">
          <a:avLst>
            <a:gd name="adj1" fmla="val 18900000"/>
            <a:gd name="adj2" fmla="val 2700000"/>
            <a:gd name="adj3" fmla="val 376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A8EF64-B2D8-4375-8F39-403AD21F5D74}">
      <dsp:nvSpPr>
        <dsp:cNvPr id="0" name=""/>
        <dsp:cNvSpPr/>
      </dsp:nvSpPr>
      <dsp:spPr>
        <a:xfrm>
          <a:off x="482959" y="328252"/>
          <a:ext cx="7739526" cy="65684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5875" cap="flat" cmpd="sng" algn="ctr">
          <a:solidFill>
            <a:schemeClr val="accent6">
              <a:lumMod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37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Objetivos de aprendizaje del módulo</a:t>
          </a:r>
          <a:endParaRPr lang="es-VE" sz="2000" b="1" kern="1200" dirty="0"/>
        </a:p>
      </dsp:txBody>
      <dsp:txXfrm>
        <a:off x="482959" y="328252"/>
        <a:ext cx="7739526" cy="656845"/>
      </dsp:txXfrm>
    </dsp:sp>
    <dsp:sp modelId="{5659E95D-D212-441E-9E13-95C1387A50B6}">
      <dsp:nvSpPr>
        <dsp:cNvPr id="0" name=""/>
        <dsp:cNvSpPr/>
      </dsp:nvSpPr>
      <dsp:spPr>
        <a:xfrm>
          <a:off x="72430" y="246146"/>
          <a:ext cx="821057" cy="8210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lumMod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E610A2-711D-4584-B18B-73E279BA93E8}">
      <dsp:nvSpPr>
        <dsp:cNvPr id="0" name=""/>
        <dsp:cNvSpPr/>
      </dsp:nvSpPr>
      <dsp:spPr>
        <a:xfrm>
          <a:off x="859543" y="1313691"/>
          <a:ext cx="7362941" cy="65684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5875" cap="flat" cmpd="sng" algn="ctr">
          <a:solidFill>
            <a:schemeClr val="accent6">
              <a:lumMod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37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Unidades temáticas con detalle de sus contenidos</a:t>
          </a:r>
          <a:endParaRPr lang="es-VE" sz="2000" b="1" kern="1200" dirty="0"/>
        </a:p>
      </dsp:txBody>
      <dsp:txXfrm>
        <a:off x="859543" y="1313691"/>
        <a:ext cx="7362941" cy="656845"/>
      </dsp:txXfrm>
    </dsp:sp>
    <dsp:sp modelId="{83CE375D-5675-467E-90E9-F3F5368B13DE}">
      <dsp:nvSpPr>
        <dsp:cNvPr id="0" name=""/>
        <dsp:cNvSpPr/>
      </dsp:nvSpPr>
      <dsp:spPr>
        <a:xfrm>
          <a:off x="449015" y="1231585"/>
          <a:ext cx="821057" cy="8210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lumMod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7C7292-8AE8-4565-BFFE-13F17A9B5626}">
      <dsp:nvSpPr>
        <dsp:cNvPr id="0" name=""/>
        <dsp:cNvSpPr/>
      </dsp:nvSpPr>
      <dsp:spPr>
        <a:xfrm>
          <a:off x="859543" y="2299130"/>
          <a:ext cx="7362941" cy="65684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5875" cap="flat" cmpd="sng" algn="ctr">
          <a:solidFill>
            <a:schemeClr val="accent6">
              <a:lumMod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371" tIns="50800" rIns="50800" bIns="508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2000" b="1" kern="1200" dirty="0" smtClean="0"/>
            <a:t>Textos y recursos con enlaces web (básicos y complementarios)</a:t>
          </a:r>
          <a:endParaRPr lang="es-VE" sz="2000" b="1" kern="1200" dirty="0"/>
        </a:p>
      </dsp:txBody>
      <dsp:txXfrm>
        <a:off x="859543" y="2299130"/>
        <a:ext cx="7362941" cy="656845"/>
      </dsp:txXfrm>
    </dsp:sp>
    <dsp:sp modelId="{FD56B617-6D90-4708-BF7A-56663ABEF0CD}">
      <dsp:nvSpPr>
        <dsp:cNvPr id="0" name=""/>
        <dsp:cNvSpPr/>
      </dsp:nvSpPr>
      <dsp:spPr>
        <a:xfrm>
          <a:off x="449015" y="2217025"/>
          <a:ext cx="821057" cy="8210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lumMod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2FA51-C187-4B69-A32C-DC6FC1B3089C}">
      <dsp:nvSpPr>
        <dsp:cNvPr id="0" name=""/>
        <dsp:cNvSpPr/>
      </dsp:nvSpPr>
      <dsp:spPr>
        <a:xfrm>
          <a:off x="482959" y="3284570"/>
          <a:ext cx="7739526" cy="65684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5875" cap="flat" cmpd="sng" algn="ctr">
          <a:solidFill>
            <a:schemeClr val="accent6">
              <a:lumMod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37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Actividades sugeridas para el trabajo personal y grupal</a:t>
          </a:r>
          <a:endParaRPr lang="es-VE" sz="2000" b="1" kern="1200" dirty="0"/>
        </a:p>
      </dsp:txBody>
      <dsp:txXfrm>
        <a:off x="482959" y="3284570"/>
        <a:ext cx="7739526" cy="656845"/>
      </dsp:txXfrm>
    </dsp:sp>
    <dsp:sp modelId="{5BAC5BE4-C6B7-4A7B-95AE-5109FC7AECD1}">
      <dsp:nvSpPr>
        <dsp:cNvPr id="0" name=""/>
        <dsp:cNvSpPr/>
      </dsp:nvSpPr>
      <dsp:spPr>
        <a:xfrm>
          <a:off x="72430" y="3202464"/>
          <a:ext cx="821057" cy="8210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lumMod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27807-98AC-4406-A0FB-A8F03CF5239E}">
      <dsp:nvSpPr>
        <dsp:cNvPr id="0" name=""/>
        <dsp:cNvSpPr/>
      </dsp:nvSpPr>
      <dsp:spPr>
        <a:xfrm>
          <a:off x="1576" y="6890"/>
          <a:ext cx="2513388" cy="1508033"/>
        </a:xfrm>
        <a:prstGeom prst="rect">
          <a:avLst/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Secuencia sugerida para los módulos</a:t>
          </a:r>
          <a:endParaRPr lang="es-VE" sz="2700" b="1" kern="1200" dirty="0"/>
        </a:p>
      </dsp:txBody>
      <dsp:txXfrm>
        <a:off x="1576" y="6890"/>
        <a:ext cx="2513388" cy="1508033"/>
      </dsp:txXfrm>
    </dsp:sp>
    <dsp:sp modelId="{896520FF-DAB3-4414-94F3-BBC5C5F3C2CE}">
      <dsp:nvSpPr>
        <dsp:cNvPr id="0" name=""/>
        <dsp:cNvSpPr/>
      </dsp:nvSpPr>
      <dsp:spPr>
        <a:xfrm>
          <a:off x="2766303" y="6890"/>
          <a:ext cx="2460280" cy="1508033"/>
        </a:xfrm>
        <a:prstGeom prst="rect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Duración y carga horaria</a:t>
          </a:r>
          <a:endParaRPr lang="es-VE" sz="2700" kern="1200" dirty="0"/>
        </a:p>
      </dsp:txBody>
      <dsp:txXfrm>
        <a:off x="2766303" y="6890"/>
        <a:ext cx="2460280" cy="1508033"/>
      </dsp:txXfrm>
    </dsp:sp>
    <dsp:sp modelId="{B79BA75C-33B6-4FA3-B65F-7BAFE751970B}">
      <dsp:nvSpPr>
        <dsp:cNvPr id="0" name=""/>
        <dsp:cNvSpPr/>
      </dsp:nvSpPr>
      <dsp:spPr>
        <a:xfrm>
          <a:off x="5479499" y="41937"/>
          <a:ext cx="2513388" cy="1508033"/>
        </a:xfrm>
        <a:prstGeom prst="rect">
          <a:avLst/>
        </a:prstGeom>
        <a:solidFill>
          <a:schemeClr val="tx2">
            <a:lumMod val="50000"/>
            <a:lumOff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Modalidades para la formación</a:t>
          </a:r>
          <a:endParaRPr lang="es-VE" sz="2700" kern="1200" dirty="0"/>
        </a:p>
      </dsp:txBody>
      <dsp:txXfrm>
        <a:off x="5479499" y="41937"/>
        <a:ext cx="2513388" cy="1508033"/>
      </dsp:txXfrm>
    </dsp:sp>
    <dsp:sp modelId="{6BB074CA-4ABC-4C59-81CD-71605A800629}">
      <dsp:nvSpPr>
        <dsp:cNvPr id="0" name=""/>
        <dsp:cNvSpPr/>
      </dsp:nvSpPr>
      <dsp:spPr>
        <a:xfrm>
          <a:off x="576086" y="1800193"/>
          <a:ext cx="3258960" cy="1508033"/>
        </a:xfrm>
        <a:prstGeom prst="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Adaptación a la preparación de los participantes</a:t>
          </a:r>
          <a:endParaRPr lang="es-VE" sz="2700" kern="1200" dirty="0"/>
        </a:p>
      </dsp:txBody>
      <dsp:txXfrm>
        <a:off x="576086" y="1800193"/>
        <a:ext cx="3258960" cy="1508033"/>
      </dsp:txXfrm>
    </dsp:sp>
    <dsp:sp modelId="{2569EFC0-2AD9-4D2F-9850-2DBAF8E08E90}">
      <dsp:nvSpPr>
        <dsp:cNvPr id="0" name=""/>
        <dsp:cNvSpPr/>
      </dsp:nvSpPr>
      <dsp:spPr>
        <a:xfrm>
          <a:off x="4176465" y="1800193"/>
          <a:ext cx="3335593" cy="1508033"/>
        </a:xfrm>
        <a:prstGeom prst="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La experiencia de los Ejercicios Espirituales</a:t>
          </a:r>
          <a:endParaRPr lang="es-VE" sz="2700" kern="1200" dirty="0"/>
        </a:p>
      </dsp:txBody>
      <dsp:txXfrm>
        <a:off x="4176465" y="1800193"/>
        <a:ext cx="3335593" cy="1508033"/>
      </dsp:txXfrm>
    </dsp:sp>
    <dsp:sp modelId="{11D9BEA9-1FDB-46B3-A0F0-0CE8897B3A54}">
      <dsp:nvSpPr>
        <dsp:cNvPr id="0" name=""/>
        <dsp:cNvSpPr/>
      </dsp:nvSpPr>
      <dsp:spPr>
        <a:xfrm>
          <a:off x="792087" y="3528394"/>
          <a:ext cx="2971579" cy="1508033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La integración de la formación</a:t>
          </a:r>
          <a:endParaRPr lang="es-VE" sz="2700" kern="1200" dirty="0"/>
        </a:p>
      </dsp:txBody>
      <dsp:txXfrm>
        <a:off x="792087" y="3528394"/>
        <a:ext cx="2971579" cy="1508033"/>
      </dsp:txXfrm>
    </dsp:sp>
    <dsp:sp modelId="{DEAC8F19-946C-4682-B3D5-47014FE6D8A8}">
      <dsp:nvSpPr>
        <dsp:cNvPr id="0" name=""/>
        <dsp:cNvSpPr/>
      </dsp:nvSpPr>
      <dsp:spPr>
        <a:xfrm>
          <a:off x="4176465" y="3528394"/>
          <a:ext cx="3124770" cy="1508033"/>
        </a:xfrm>
        <a:prstGeom prst="rect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Compromisos que asume el participante</a:t>
          </a:r>
          <a:endParaRPr lang="es-VE" sz="2700" b="1" kern="1200" dirty="0"/>
        </a:p>
      </dsp:txBody>
      <dsp:txXfrm>
        <a:off x="4176465" y="3528394"/>
        <a:ext cx="3124770" cy="1508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2A287-00C0-4C84-A424-E8DCC55C726B}" type="datetimeFigureOut">
              <a:rPr lang="es-VE" smtClean="0"/>
              <a:pPr/>
              <a:t>20-04-2015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D5C38-F384-486A-8CE2-F72E60FBFECA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4317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40324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40324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9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15166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10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7683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14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23964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15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39787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 smtClean="0"/>
          </a:p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16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1822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21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19905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27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65644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43CC0C-CF5B-45C7-BD52-53D9647B9D1F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F48C1-4F2D-4A6E-BABD-4E32F786C243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6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C7069-78AC-482B-9F92-CA59534F1453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4EBE4-FD5E-44E6-B1C1-46B19EE8EED1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6637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94CC6D-CA0B-4C8F-9AB2-B8DBF0E475E9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93A07-0240-423C-B87D-DDC53513460B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99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271E0C-BBCC-4EB7-AA05-6E7C3DF785CC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A9712-F857-47F6-9026-D2D3B608E915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8585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E88B04-0D57-4BF4-B28B-866BAFB871DF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57B5A-17E9-49D7-A755-DD7B7E0E69CA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27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894172-8215-447B-9313-B514F9C3F89F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C181F-AB32-4C76-AA9E-6F519E8E558F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2398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DF264C-68F2-47E0-B0FC-FBC4C211B8C7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9FF60-3CDF-471B-AF2B-8B6E49ACB98E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4792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D2DE9D-4032-463B-9344-6AAC3C2F138A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662AEF-BF75-4DA3-8A06-F5D802197E1E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841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D7A186-1260-4BCF-83D7-7D4F82E1D21D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AADB9-7A51-4B1F-91D0-00883B9C2B09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1095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643CCEC-DE7D-4CE4-BDEA-9A4912FCD7AC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7757C4-3927-40CB-82F0-AAE206CD3997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4788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E342F-17C0-477B-BA37-6DCEF66FD321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FA099-FECE-4D84-81E0-7FFF14DCD6B4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9979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9D2DE9D-4032-463B-9344-6AAC3C2F138A}" type="datetimeFigureOut">
              <a:rPr lang="es-VE" smtClean="0"/>
              <a:pPr>
                <a:defRPr/>
              </a:pPr>
              <a:t>20-04-2015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662AEF-BF75-4DA3-8A06-F5D802197E1E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87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pe.org.ve/identidad-ignaciana-curso-introductorio-CPAL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secresp@jesuitas.ec" TargetMode="External"/><Relationship Id="rId4" Type="http://schemas.openxmlformats.org/officeDocument/2006/relationships/hyperlink" Target="http://www.cardonersj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mcollado@winper.cl" TargetMode="External"/><Relationship Id="rId2" Type="http://schemas.openxmlformats.org/officeDocument/2006/relationships/hyperlink" Target="http://www.lacvx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javeriana.edu.co/dgerenciasocialignaciana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43589" y="4026081"/>
            <a:ext cx="8424936" cy="864096"/>
          </a:xfrm>
        </p:spPr>
        <p:txBody>
          <a:bodyPr>
            <a:noAutofit/>
          </a:bodyPr>
          <a:lstStyle/>
          <a:p>
            <a:pPr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s-VE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s-VE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s-VE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br>
              <a:rPr lang="es-VE" sz="2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s-ES" sz="27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784" y="5210116"/>
            <a:ext cx="3144397" cy="127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25038" y="4089870"/>
            <a:ext cx="7200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b="1" spc="-50" dirty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“Bicentenario de la Restauración  de la </a:t>
            </a:r>
            <a:r>
              <a:rPr lang="es-VE" sz="2000" b="1" spc="-50" dirty="0" smtClean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Compañía </a:t>
            </a:r>
            <a:r>
              <a:rPr lang="es-VE" sz="2000" b="1" spc="-50" dirty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Jesús</a:t>
            </a:r>
            <a:r>
              <a:rPr lang="es-VE" sz="2000" b="1" spc="-50" dirty="0" smtClean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algn="ctr"/>
            <a:endParaRPr lang="es-VE" sz="1600" b="1" spc="-50" dirty="0" smtClean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VE" sz="1600" b="1" spc="-50" dirty="0" smtClean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“Agradecemos la herencia renovando el espíritu”</a:t>
            </a:r>
          </a:p>
          <a:p>
            <a:pPr algn="ctr"/>
            <a:endParaRPr lang="es-VE" b="1" spc="-5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65" y="443154"/>
            <a:ext cx="3192877" cy="1325688"/>
          </a:xfrm>
          <a:prstGeom prst="rect">
            <a:avLst/>
          </a:prstGeom>
        </p:spPr>
      </p:pic>
      <p:sp>
        <p:nvSpPr>
          <p:cNvPr id="6" name="Recortar rectángulo de esquina diagonal 5"/>
          <p:cNvSpPr/>
          <p:nvPr/>
        </p:nvSpPr>
        <p:spPr>
          <a:xfrm>
            <a:off x="825038" y="2099238"/>
            <a:ext cx="7543800" cy="1490651"/>
          </a:xfrm>
          <a:prstGeom prst="snip2DiagRect">
            <a:avLst/>
          </a:prstGeom>
          <a:solidFill>
            <a:srgbClr val="043F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ctr">
              <a:lnSpc>
                <a:spcPct val="85000"/>
              </a:lnSpc>
              <a:spcBef>
                <a:spcPts val="400"/>
              </a:spcBef>
              <a:buSzPct val="68000"/>
            </a:pPr>
            <a:r>
              <a:rPr lang="es-ES_tradnl" sz="2800" b="1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ea typeface="Batang" panose="02030600000101010101" pitchFamily="18" charset="-127"/>
              </a:rPr>
              <a:t>PLAN DE FORMACIÓN </a:t>
            </a:r>
          </a:p>
          <a:p>
            <a:pPr marR="0" algn="ctr">
              <a:lnSpc>
                <a:spcPct val="85000"/>
              </a:lnSpc>
              <a:spcBef>
                <a:spcPts val="400"/>
              </a:spcBef>
              <a:buSzPct val="68000"/>
            </a:pPr>
            <a:r>
              <a:rPr lang="es-ES_tradnl" sz="2800" b="1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  <a:ea typeface="Batang" panose="02030600000101010101" pitchFamily="18" charset="-127"/>
              </a:rPr>
              <a:t>PARA LA COLABORACIÓN EN LA MISIÓN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5843" y="188640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NIVEL I: FORMACIÓN EN IDENTIDAD IGNACIANA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41753" y="764704"/>
            <a:ext cx="7416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PROPONEN DOS OPCIONES CON RECURSOS DISPONIBLES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67544" y="1134035"/>
            <a:ext cx="85689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PY" sz="2000" b="1" dirty="0">
                <a:latin typeface="+mn-lt"/>
              </a:rPr>
              <a:t>El Módulo “Identidad </a:t>
            </a:r>
            <a:r>
              <a:rPr lang="es-PY" sz="2000" b="1" dirty="0" smtClean="0">
                <a:latin typeface="+mn-lt"/>
              </a:rPr>
              <a:t>Ignaciana“ del Diplomado en Gerencia Social Ignaciana,</a:t>
            </a:r>
            <a:r>
              <a:rPr lang="es-PY" sz="2000" dirty="0" smtClean="0">
                <a:latin typeface="+mn-lt"/>
              </a:rPr>
              <a:t> elaborado por </a:t>
            </a:r>
            <a:r>
              <a:rPr lang="es-PY" sz="2000" dirty="0">
                <a:latin typeface="+mn-lt"/>
              </a:rPr>
              <a:t>el Dr. Carlos Vásquez Posada SJ., </a:t>
            </a:r>
            <a:r>
              <a:rPr lang="es-PY" sz="2000" dirty="0" smtClean="0">
                <a:latin typeface="+mn-lt"/>
              </a:rPr>
              <a:t>con tres </a:t>
            </a:r>
            <a:r>
              <a:rPr lang="es-PY" sz="2000" dirty="0">
                <a:latin typeface="+mn-lt"/>
              </a:rPr>
              <a:t>unidades </a:t>
            </a:r>
            <a:r>
              <a:rPr lang="es-PY" sz="2000" dirty="0" smtClean="0">
                <a:latin typeface="+mn-lt"/>
              </a:rPr>
              <a:t>temáticas y una carga de 40 horas combinando sesiones presenciales y trabajo a distancia: </a:t>
            </a:r>
          </a:p>
          <a:p>
            <a:r>
              <a:rPr lang="es-PY" dirty="0" smtClean="0">
                <a:latin typeface="+mn-lt"/>
              </a:rPr>
              <a:t>1.  La </a:t>
            </a:r>
            <a:r>
              <a:rPr lang="es-PY" dirty="0">
                <a:latin typeface="+mn-lt"/>
              </a:rPr>
              <a:t>persona de Ignacio de Loyola, su vida y su obra.</a:t>
            </a:r>
          </a:p>
          <a:p>
            <a:r>
              <a:rPr lang="es-PY" dirty="0" smtClean="0">
                <a:latin typeface="+mn-lt"/>
              </a:rPr>
              <a:t>2.  Los </a:t>
            </a:r>
            <a:r>
              <a:rPr lang="es-PY" dirty="0">
                <a:latin typeface="+mn-lt"/>
              </a:rPr>
              <a:t>Ejercicios Espirituales Ignacianos.</a:t>
            </a:r>
          </a:p>
          <a:p>
            <a:pPr marL="269875" indent="-269875">
              <a:buAutoNum type="arabicPeriod" startAt="3"/>
            </a:pPr>
            <a:r>
              <a:rPr lang="es-PY" dirty="0" smtClean="0">
                <a:latin typeface="+mn-lt"/>
              </a:rPr>
              <a:t> La </a:t>
            </a:r>
            <a:r>
              <a:rPr lang="es-PY" dirty="0">
                <a:latin typeface="+mn-lt"/>
              </a:rPr>
              <a:t>Compañía de Jesús y su proyecto apostólico</a:t>
            </a:r>
            <a:r>
              <a:rPr lang="es-PY" dirty="0" smtClean="0">
                <a:latin typeface="+mn-lt"/>
              </a:rPr>
              <a:t>.</a:t>
            </a:r>
          </a:p>
          <a:p>
            <a:pPr algn="r"/>
            <a:r>
              <a:rPr lang="es-PY" sz="1600" b="1" dirty="0" smtClean="0">
                <a:solidFill>
                  <a:srgbClr val="043F86"/>
                </a:solidFill>
                <a:latin typeface="+mn-lt"/>
              </a:rPr>
              <a:t>El temario y la dinámica de este curso se encuentra en</a:t>
            </a:r>
          </a:p>
          <a:p>
            <a:pPr algn="r"/>
            <a:r>
              <a:rPr lang="es-PY" sz="1600" b="1" dirty="0" smtClean="0">
                <a:solidFill>
                  <a:srgbClr val="043F86"/>
                </a:solidFill>
                <a:latin typeface="+mn-lt"/>
              </a:rPr>
              <a:t> </a:t>
            </a:r>
            <a:r>
              <a:rPr lang="es-VE" sz="1600" b="1" u="sng" dirty="0">
                <a:solidFill>
                  <a:srgbClr val="043F86"/>
                </a:solidFill>
                <a:latin typeface="+mn-lt"/>
                <a:hlinkClick r:id="rId3"/>
              </a:rPr>
              <a:t>http://www.cerpe.org.ve/identidad-ignaciana-curso-introductorio-CPAL.html</a:t>
            </a:r>
            <a:r>
              <a:rPr lang="es-VE" sz="1600" b="1" dirty="0">
                <a:solidFill>
                  <a:srgbClr val="043F86"/>
                </a:solidFill>
                <a:latin typeface="+mn-lt"/>
              </a:rPr>
              <a:t> </a:t>
            </a:r>
            <a:endParaRPr lang="es-PY" sz="1600" b="1" dirty="0" smtClean="0">
              <a:solidFill>
                <a:srgbClr val="043F86"/>
              </a:solidFill>
              <a:latin typeface="+mn-lt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49469" y="3606377"/>
            <a:ext cx="84969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2000" b="1" dirty="0">
                <a:latin typeface="+mn-lt"/>
              </a:rPr>
              <a:t>El Bloque I del Programa  </a:t>
            </a:r>
            <a:r>
              <a:rPr lang="es-PY" sz="2000" b="1" dirty="0" err="1" smtClean="0">
                <a:latin typeface="+mn-lt"/>
              </a:rPr>
              <a:t>Cardoner</a:t>
            </a:r>
            <a:r>
              <a:rPr lang="es-PY" sz="2000" b="1" dirty="0">
                <a:latin typeface="+mn-lt"/>
              </a:rPr>
              <a:t> </a:t>
            </a:r>
            <a:r>
              <a:rPr lang="es-PY" sz="2000" b="1" dirty="0" smtClean="0">
                <a:latin typeface="+mn-lt"/>
              </a:rPr>
              <a:t>- Prov. de Ecuador: </a:t>
            </a:r>
            <a:r>
              <a:rPr lang="es-PY" sz="2000" b="1" dirty="0">
                <a:latin typeface="+mn-lt"/>
              </a:rPr>
              <a:t>“Ignacio de Loyola y mi camino espiritual”</a:t>
            </a:r>
            <a:r>
              <a:rPr lang="es-PY" sz="2000" dirty="0">
                <a:latin typeface="+mn-lt"/>
              </a:rPr>
              <a:t>, </a:t>
            </a:r>
            <a:r>
              <a:rPr lang="es-PY" sz="2000" dirty="0" smtClean="0">
                <a:latin typeface="+mn-lt"/>
              </a:rPr>
              <a:t>que trabaja los siguientes tópicos durante </a:t>
            </a:r>
            <a:r>
              <a:rPr lang="es-PY" sz="2000" dirty="0">
                <a:latin typeface="+mn-lt"/>
              </a:rPr>
              <a:t>seis sesiones </a:t>
            </a:r>
            <a:r>
              <a:rPr lang="es-PY" sz="2000" dirty="0" smtClean="0">
                <a:latin typeface="+mn-lt"/>
              </a:rPr>
              <a:t>presenciales y con trabajo </a:t>
            </a:r>
            <a:r>
              <a:rPr lang="es-PY" sz="2000" dirty="0">
                <a:latin typeface="+mn-lt"/>
              </a:rPr>
              <a:t>a distancia: </a:t>
            </a:r>
            <a:endParaRPr lang="es-PY" sz="2000" dirty="0" smtClean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s-PY" dirty="0" smtClean="0">
                <a:latin typeface="+mn-lt"/>
              </a:rPr>
              <a:t>El </a:t>
            </a:r>
            <a:r>
              <a:rPr lang="es-PY" dirty="0">
                <a:latin typeface="+mn-lt"/>
              </a:rPr>
              <a:t>tiempo de Ignacio – El </a:t>
            </a:r>
            <a:r>
              <a:rPr lang="es-PY" dirty="0" smtClean="0">
                <a:latin typeface="+mn-lt"/>
              </a:rPr>
              <a:t>Peregrino</a:t>
            </a:r>
          </a:p>
          <a:p>
            <a:pPr marL="342900" indent="-342900">
              <a:buFont typeface="+mj-lt"/>
              <a:buAutoNum type="arabicPeriod"/>
            </a:pPr>
            <a:r>
              <a:rPr lang="es-PY" dirty="0" smtClean="0">
                <a:latin typeface="+mn-lt"/>
              </a:rPr>
              <a:t>La </a:t>
            </a:r>
            <a:r>
              <a:rPr lang="es-PY" dirty="0">
                <a:latin typeface="+mn-lt"/>
              </a:rPr>
              <a:t>Autobiografía de </a:t>
            </a:r>
            <a:r>
              <a:rPr lang="es-PY" dirty="0" smtClean="0">
                <a:latin typeface="+mn-lt"/>
              </a:rPr>
              <a:t>Ignacio</a:t>
            </a:r>
          </a:p>
          <a:p>
            <a:pPr marL="342900" indent="-342900">
              <a:buFont typeface="+mj-lt"/>
              <a:buAutoNum type="arabicPeriod"/>
            </a:pPr>
            <a:r>
              <a:rPr lang="es-PY" dirty="0" smtClean="0">
                <a:latin typeface="+mn-lt"/>
              </a:rPr>
              <a:t>Ojos </a:t>
            </a:r>
            <a:r>
              <a:rPr lang="es-PY" dirty="0">
                <a:latin typeface="+mn-lt"/>
              </a:rPr>
              <a:t>para ver – Discernir la voluntad de </a:t>
            </a:r>
            <a:r>
              <a:rPr lang="es-PY" dirty="0" smtClean="0">
                <a:latin typeface="+mn-lt"/>
              </a:rPr>
              <a:t>Dios</a:t>
            </a:r>
          </a:p>
          <a:p>
            <a:pPr marL="342900" indent="-342900">
              <a:buFont typeface="+mj-lt"/>
              <a:buAutoNum type="arabicPeriod"/>
            </a:pPr>
            <a:r>
              <a:rPr lang="es-PY" dirty="0" smtClean="0">
                <a:latin typeface="+mn-lt"/>
              </a:rPr>
              <a:t>Mi </a:t>
            </a:r>
            <a:r>
              <a:rPr lang="es-PY" dirty="0">
                <a:latin typeface="+mn-lt"/>
              </a:rPr>
              <a:t>camino personal y mi relación con Dios </a:t>
            </a:r>
            <a:r>
              <a:rPr lang="es-PY" dirty="0" smtClean="0">
                <a:latin typeface="+mn-lt"/>
              </a:rPr>
              <a:t>– Los </a:t>
            </a:r>
            <a:r>
              <a:rPr lang="es-PY" dirty="0">
                <a:latin typeface="+mn-lt"/>
              </a:rPr>
              <a:t>grandes </a:t>
            </a:r>
            <a:r>
              <a:rPr lang="es-PY" dirty="0" smtClean="0">
                <a:latin typeface="+mn-lt"/>
              </a:rPr>
              <a:t>temas</a:t>
            </a:r>
          </a:p>
          <a:p>
            <a:pPr marL="342900" indent="-342900">
              <a:buFont typeface="+mj-lt"/>
              <a:buAutoNum type="arabicPeriod"/>
            </a:pPr>
            <a:r>
              <a:rPr lang="es-PY" dirty="0" smtClean="0">
                <a:latin typeface="+mn-lt"/>
              </a:rPr>
              <a:t>Iluminación </a:t>
            </a:r>
            <a:r>
              <a:rPr lang="es-PY" dirty="0">
                <a:latin typeface="+mn-lt"/>
              </a:rPr>
              <a:t>– Mi </a:t>
            </a:r>
            <a:r>
              <a:rPr lang="es-PY" dirty="0" err="1">
                <a:latin typeface="+mn-lt"/>
              </a:rPr>
              <a:t>Cardoner</a:t>
            </a:r>
            <a:r>
              <a:rPr lang="es-PY" dirty="0">
                <a:latin typeface="+mn-lt"/>
              </a:rPr>
              <a:t> – Compromisos – Manteniendo la llama viva. </a:t>
            </a:r>
            <a:endParaRPr lang="es-PY" dirty="0" smtClean="0">
              <a:latin typeface="+mn-lt"/>
            </a:endParaRPr>
          </a:p>
          <a:p>
            <a:pPr algn="r"/>
            <a:r>
              <a:rPr lang="es-VE" sz="1600" b="1" dirty="0">
                <a:solidFill>
                  <a:srgbClr val="043F86"/>
                </a:solidFill>
                <a:latin typeface="+mn-lt"/>
              </a:rPr>
              <a:t>La dinámica metodológica implica la preparación previa de 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los facilitadores.</a:t>
            </a:r>
          </a:p>
          <a:p>
            <a:pPr algn="r"/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Mayor </a:t>
            </a:r>
            <a:r>
              <a:rPr lang="es-VE" sz="1600" b="1" dirty="0">
                <a:solidFill>
                  <a:srgbClr val="043F86"/>
                </a:solidFill>
                <a:latin typeface="+mn-lt"/>
              </a:rPr>
              <a:t>información se encuentra en 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  <a:hlinkClick r:id="rId4"/>
              </a:rPr>
              <a:t>www.cardonersj.org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 </a:t>
            </a:r>
          </a:p>
          <a:p>
            <a:pPr algn="r"/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Las Provincias interesadas se pueden comunicar con Iván Escobar 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  <a:hlinkClick r:id="rId5"/>
              </a:rPr>
              <a:t>secresp@jesuitas.ec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 </a:t>
            </a:r>
            <a:r>
              <a:rPr lang="es-VE" sz="1600" b="1" dirty="0" smtClean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</a:t>
            </a:r>
            <a:r>
              <a:rPr lang="es-ES_tradnl" sz="1600" b="1" dirty="0" smtClean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es-PY" sz="1600" b="1" dirty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79552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6557" y="260648"/>
            <a:ext cx="8828645" cy="400110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NIVEL II: FORMACIÓN COMÚN PARA CRECER EN LA FE Y EL SERVICIO</a:t>
            </a:r>
            <a:endParaRPr lang="es-VE" sz="2000" b="1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71600" y="2060848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ESQUEMA DE LA PRESENTACIÓN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9982579"/>
              </p:ext>
            </p:extLst>
          </p:nvPr>
        </p:nvGraphicFramePr>
        <p:xfrm>
          <a:off x="1601772" y="25649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46557" y="754112"/>
            <a:ext cx="88286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1600" dirty="0" smtClean="0">
                <a:latin typeface="+mn-lt"/>
                <a:ea typeface="Batang" panose="02030600000101010101" pitchFamily="18" charset="-127"/>
              </a:rPr>
              <a:t>Es un Programa diseñado por la Comisión de Colaboración, con </a:t>
            </a:r>
            <a:r>
              <a:rPr lang="es-PY" sz="1600" dirty="0">
                <a:latin typeface="+mn-lt"/>
                <a:ea typeface="Batang" panose="02030600000101010101" pitchFamily="18" charset="-127"/>
              </a:rPr>
              <a:t>el apoyo </a:t>
            </a:r>
            <a:r>
              <a:rPr lang="es-PY" sz="1600" dirty="0" smtClean="0">
                <a:latin typeface="+mn-lt"/>
                <a:ea typeface="Batang" panose="02030600000101010101" pitchFamily="18" charset="-127"/>
              </a:rPr>
              <a:t>de Álvaro </a:t>
            </a:r>
            <a:r>
              <a:rPr lang="es-PY" sz="1600" dirty="0">
                <a:latin typeface="+mn-lt"/>
                <a:ea typeface="Batang" panose="02030600000101010101" pitchFamily="18" charset="-127"/>
              </a:rPr>
              <a:t>Quiroz </a:t>
            </a:r>
            <a:r>
              <a:rPr lang="es-PY" sz="1600" dirty="0" smtClean="0">
                <a:latin typeface="+mn-lt"/>
                <a:ea typeface="Batang" panose="02030600000101010101" pitchFamily="18" charset="-127"/>
              </a:rPr>
              <a:t>S.J., Vinicio </a:t>
            </a:r>
            <a:r>
              <a:rPr lang="es-PY" sz="1600" dirty="0">
                <a:latin typeface="+mn-lt"/>
                <a:ea typeface="Batang" panose="02030600000101010101" pitchFamily="18" charset="-127"/>
              </a:rPr>
              <a:t>Morales, </a:t>
            </a:r>
            <a:r>
              <a:rPr lang="es-PY" sz="1600" dirty="0" smtClean="0">
                <a:latin typeface="+mn-lt"/>
                <a:ea typeface="Batang" panose="02030600000101010101" pitchFamily="18" charset="-127"/>
              </a:rPr>
              <a:t> Roberto </a:t>
            </a:r>
            <a:r>
              <a:rPr lang="es-PY" sz="1600" dirty="0">
                <a:latin typeface="+mn-lt"/>
                <a:ea typeface="Batang" panose="02030600000101010101" pitchFamily="18" charset="-127"/>
              </a:rPr>
              <a:t>Jaramillo </a:t>
            </a:r>
            <a:r>
              <a:rPr lang="es-PY" sz="1600" dirty="0" smtClean="0">
                <a:latin typeface="+mn-lt"/>
                <a:ea typeface="Batang" panose="02030600000101010101" pitchFamily="18" charset="-127"/>
              </a:rPr>
              <a:t>S.J., y Maritza Barrios, que ya recibió el visto bueno de los Delegados del Sector Colaboración y ahora se propone a la consideración de los Provinciales en sus grandes lineamientos, para luego proseguir con su afinamiento y la elaboración de las guías de módulos.</a:t>
            </a:r>
            <a:endParaRPr lang="es-VE" sz="1600" dirty="0">
              <a:latin typeface="+mn-lt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00968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5814312"/>
              </p:ext>
            </p:extLst>
          </p:nvPr>
        </p:nvGraphicFramePr>
        <p:xfrm>
          <a:off x="395536" y="809328"/>
          <a:ext cx="86409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79512" y="188640"/>
            <a:ext cx="8828645" cy="400110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EL PERFIL DE FORMACIÓN PARA EL DISEÑO DEL PROGRAMA </a:t>
            </a:r>
            <a:endParaRPr lang="es-VE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95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97039415"/>
              </p:ext>
            </p:extLst>
          </p:nvPr>
        </p:nvGraphicFramePr>
        <p:xfrm>
          <a:off x="971600" y="13407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40642150"/>
              </p:ext>
            </p:extLst>
          </p:nvPr>
        </p:nvGraphicFramePr>
        <p:xfrm>
          <a:off x="4048243" y="1340768"/>
          <a:ext cx="48965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Flecha arriba y abajo 9"/>
          <p:cNvSpPr/>
          <p:nvPr/>
        </p:nvSpPr>
        <p:spPr>
          <a:xfrm>
            <a:off x="7973485" y="1797683"/>
            <a:ext cx="504056" cy="288032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/>
              <a:t>G</a:t>
            </a:r>
          </a:p>
          <a:p>
            <a:pPr algn="ctr"/>
            <a:r>
              <a:rPr lang="es-ES" sz="1400" b="1" dirty="0" smtClean="0"/>
              <a:t>É</a:t>
            </a:r>
          </a:p>
          <a:p>
            <a:pPr algn="ctr"/>
            <a:r>
              <a:rPr lang="es-ES" sz="1400" b="1" dirty="0" smtClean="0"/>
              <a:t>N</a:t>
            </a:r>
            <a:endParaRPr lang="es-VE" sz="1400" b="1" dirty="0" smtClean="0"/>
          </a:p>
          <a:p>
            <a:pPr algn="ctr"/>
            <a:r>
              <a:rPr lang="es-ES" sz="1400" b="1" dirty="0" smtClean="0"/>
              <a:t>E</a:t>
            </a:r>
          </a:p>
          <a:p>
            <a:pPr algn="ctr"/>
            <a:r>
              <a:rPr lang="es-ES" sz="1400" b="1" dirty="0" smtClean="0"/>
              <a:t>R</a:t>
            </a:r>
          </a:p>
          <a:p>
            <a:pPr algn="ctr"/>
            <a:r>
              <a:rPr lang="es-ES" sz="1400" b="1" dirty="0"/>
              <a:t>O</a:t>
            </a:r>
            <a:endParaRPr lang="es-ES" sz="1400" b="1" dirty="0" smtClean="0"/>
          </a:p>
        </p:txBody>
      </p:sp>
      <p:sp>
        <p:nvSpPr>
          <p:cNvPr id="11" name="CuadroTexto 10"/>
          <p:cNvSpPr txBox="1"/>
          <p:nvPr/>
        </p:nvSpPr>
        <p:spPr>
          <a:xfrm>
            <a:off x="135843" y="548680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LA ESTRUCTURA CURRICULAR DEL PROGRAMA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67544" y="2204864"/>
            <a:ext cx="504056" cy="3528392"/>
          </a:xfrm>
          <a:prstGeom prst="rect">
            <a:avLst/>
          </a:prstGeom>
          <a:solidFill>
            <a:srgbClr val="043F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Á</a:t>
            </a:r>
          </a:p>
          <a:p>
            <a:pPr algn="ctr"/>
            <a:r>
              <a:rPr lang="es-ES" sz="2800" b="1" dirty="0" smtClean="0"/>
              <a:t>R</a:t>
            </a:r>
            <a:endParaRPr lang="es-VE" sz="2800" b="1" dirty="0" smtClean="0"/>
          </a:p>
          <a:p>
            <a:pPr algn="ctr"/>
            <a:r>
              <a:rPr lang="es-ES" sz="2800" b="1" dirty="0" smtClean="0"/>
              <a:t>E</a:t>
            </a:r>
          </a:p>
          <a:p>
            <a:pPr algn="ctr"/>
            <a:r>
              <a:rPr lang="es-ES" sz="2800" b="1" dirty="0" smtClean="0"/>
              <a:t>A</a:t>
            </a:r>
          </a:p>
          <a:p>
            <a:pPr algn="ctr"/>
            <a:r>
              <a:rPr lang="es-ES" sz="2800" b="1" dirty="0" smtClean="0"/>
              <a:t>S</a:t>
            </a:r>
            <a:endParaRPr lang="es-ES" b="1" dirty="0" smtClean="0"/>
          </a:p>
        </p:txBody>
      </p:sp>
      <p:sp>
        <p:nvSpPr>
          <p:cNvPr id="13" name="Rectángulo 12"/>
          <p:cNvSpPr/>
          <p:nvPr/>
        </p:nvSpPr>
        <p:spPr>
          <a:xfrm>
            <a:off x="5611527" y="5445224"/>
            <a:ext cx="3370069" cy="360040"/>
          </a:xfrm>
          <a:prstGeom prst="rect">
            <a:avLst/>
          </a:prstGeom>
          <a:solidFill>
            <a:srgbClr val="043F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Temas y actividades transversales</a:t>
            </a:r>
            <a:endParaRPr lang="es-VE" b="1" dirty="0"/>
          </a:p>
        </p:txBody>
      </p:sp>
      <p:sp>
        <p:nvSpPr>
          <p:cNvPr id="14" name="Rectángulo 13"/>
          <p:cNvSpPr/>
          <p:nvPr/>
        </p:nvSpPr>
        <p:spPr>
          <a:xfrm>
            <a:off x="1347348" y="5445224"/>
            <a:ext cx="4088748" cy="360040"/>
          </a:xfrm>
          <a:prstGeom prst="rect">
            <a:avLst/>
          </a:prstGeom>
          <a:solidFill>
            <a:srgbClr val="043F86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Cinco módulos por área y uno transversal</a:t>
            </a:r>
            <a:endParaRPr lang="es-VE" b="1" dirty="0"/>
          </a:p>
        </p:txBody>
      </p:sp>
      <p:sp>
        <p:nvSpPr>
          <p:cNvPr id="15" name="Flecha arriba y abajo 9"/>
          <p:cNvSpPr/>
          <p:nvPr/>
        </p:nvSpPr>
        <p:spPr>
          <a:xfrm>
            <a:off x="8477541" y="1124744"/>
            <a:ext cx="504056" cy="4104456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b="1" dirty="0" smtClean="0"/>
              <a:t>CONTEXTUALIZACIÓN</a:t>
            </a:r>
            <a:endParaRPr lang="es-ES" sz="1400" b="1" dirty="0" smtClean="0"/>
          </a:p>
        </p:txBody>
      </p:sp>
      <p:sp>
        <p:nvSpPr>
          <p:cNvPr id="2" name="1 Elipse"/>
          <p:cNvSpPr/>
          <p:nvPr/>
        </p:nvSpPr>
        <p:spPr>
          <a:xfrm>
            <a:off x="1343156" y="5916857"/>
            <a:ext cx="7638441" cy="681145"/>
          </a:xfrm>
          <a:prstGeom prst="ellipse">
            <a:avLst/>
          </a:prstGeom>
          <a:solidFill>
            <a:srgbClr val="043F8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/>
              <a:t>Aplicación  del Paradigma </a:t>
            </a:r>
            <a:r>
              <a:rPr lang="es-ES_tradnl" b="1" dirty="0"/>
              <a:t>P</a:t>
            </a:r>
            <a:r>
              <a:rPr lang="es-ES_tradnl" b="1" dirty="0" smtClean="0"/>
              <a:t>edagógico </a:t>
            </a:r>
            <a:r>
              <a:rPr lang="es-ES_tradnl" b="1" dirty="0"/>
              <a:t>I</a:t>
            </a:r>
            <a:r>
              <a:rPr lang="es-ES_tradnl" b="1" dirty="0" smtClean="0"/>
              <a:t>gnaciano en el desarrollo del Programa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67506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673196"/>
          </a:xfrm>
          <a:solidFill>
            <a:schemeClr val="accent4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ES_tradnl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ES_tradnl" sz="2400" b="1" dirty="0" smtClean="0">
                <a:solidFill>
                  <a:schemeClr val="bg1"/>
                </a:solidFill>
                <a:latin typeface="+mn-lt"/>
              </a:rPr>
              <a:t>MÓDULOS DEL ÁREA CRECIMIENTO PERSONAL</a:t>
            </a:r>
            <a:br>
              <a:rPr lang="es-ES_tradnl" sz="2400" b="1" dirty="0" smtClean="0">
                <a:solidFill>
                  <a:schemeClr val="bg1"/>
                </a:solidFill>
                <a:latin typeface="+mn-lt"/>
              </a:rPr>
            </a:br>
            <a:r>
              <a:rPr lang="es-ES_tradnl" sz="2000" b="1" dirty="0" smtClean="0">
                <a:solidFill>
                  <a:schemeClr val="bg1"/>
                </a:solidFill>
                <a:latin typeface="+mn-lt"/>
              </a:rPr>
              <a:t>Asesoría del Prof. Vinicio Morales, Universidad Rafael Landívar, especialista en Crecimiento Humano</a:t>
            </a:r>
            <a:endParaRPr lang="es-VE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16305" y="1040839"/>
            <a:ext cx="2915816" cy="738664"/>
          </a:xfrm>
          <a:prstGeom prst="rect">
            <a:avLst/>
          </a:prstGeom>
          <a:solidFill>
            <a:srgbClr val="207FA9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271463" indent="-2714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200" b="1" dirty="0" smtClean="0"/>
              <a:t>I.  </a:t>
            </a:r>
            <a:r>
              <a:rPr lang="es-ES_tradnl" sz="2000" b="1" dirty="0" smtClean="0"/>
              <a:t>Elementos del Desarrollo Humano</a:t>
            </a:r>
            <a:endParaRPr lang="es-VE" sz="2000" b="1" dirty="0"/>
          </a:p>
        </p:txBody>
      </p:sp>
      <p:sp>
        <p:nvSpPr>
          <p:cNvPr id="11" name="10 Flecha derecha"/>
          <p:cNvSpPr/>
          <p:nvPr/>
        </p:nvSpPr>
        <p:spPr>
          <a:xfrm>
            <a:off x="2915817" y="1249013"/>
            <a:ext cx="446419" cy="410077"/>
          </a:xfrm>
          <a:prstGeom prst="rightArrow">
            <a:avLst/>
          </a:prstGeom>
          <a:solidFill>
            <a:srgbClr val="207FA9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10" name="9 Rectángulo"/>
          <p:cNvSpPr/>
          <p:nvPr/>
        </p:nvSpPr>
        <p:spPr>
          <a:xfrm>
            <a:off x="3361174" y="2284311"/>
            <a:ext cx="5768933" cy="10498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>
                <a:solidFill>
                  <a:schemeClr val="tx1"/>
                </a:solidFill>
              </a:rPr>
              <a:t>Relaciones interpersonales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>
                <a:solidFill>
                  <a:schemeClr val="tx1"/>
                </a:solidFill>
              </a:rPr>
              <a:t>Sexualidad y </a:t>
            </a:r>
            <a:r>
              <a:rPr lang="es-ES" sz="2100" dirty="0" smtClean="0">
                <a:solidFill>
                  <a:schemeClr val="tx1"/>
                </a:solidFill>
              </a:rPr>
              <a:t>afectividad </a:t>
            </a:r>
            <a:endParaRPr lang="es-ES" sz="2100" dirty="0">
              <a:solidFill>
                <a:schemeClr val="tx1"/>
              </a:solidFill>
            </a:endParaRP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>
                <a:solidFill>
                  <a:schemeClr val="tx1"/>
                </a:solidFill>
              </a:rPr>
              <a:t>Comunicación asertiva y diálogo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3348343" y="3522726"/>
            <a:ext cx="5781764" cy="12961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100" dirty="0" smtClean="0">
                <a:solidFill>
                  <a:schemeClr val="tx1"/>
                </a:solidFill>
              </a:rPr>
              <a:t>Claves del trabajo en equipo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100" dirty="0" smtClean="0">
                <a:solidFill>
                  <a:schemeClr val="tx1"/>
                </a:solidFill>
              </a:rPr>
              <a:t>Psicología del trabajo en equipo en </a:t>
            </a:r>
            <a:r>
              <a:rPr lang="es-ES_tradnl" sz="2100" dirty="0" err="1">
                <a:solidFill>
                  <a:schemeClr val="tx1"/>
                </a:solidFill>
              </a:rPr>
              <a:t>p</a:t>
            </a:r>
            <a:r>
              <a:rPr lang="es-ES_tradnl" sz="2100" dirty="0" err="1" smtClean="0">
                <a:solidFill>
                  <a:schemeClr val="tx1"/>
                </a:solidFill>
              </a:rPr>
              <a:t>ersp</a:t>
            </a:r>
            <a:r>
              <a:rPr lang="es-ES_tradnl" sz="2100" dirty="0" smtClean="0">
                <a:solidFill>
                  <a:schemeClr val="tx1"/>
                </a:solidFill>
              </a:rPr>
              <a:t>. </a:t>
            </a:r>
            <a:r>
              <a:rPr lang="es-ES_tradnl" sz="2100" dirty="0" err="1">
                <a:solidFill>
                  <a:schemeClr val="tx1"/>
                </a:solidFill>
              </a:rPr>
              <a:t>i</a:t>
            </a:r>
            <a:r>
              <a:rPr lang="es-ES_tradnl" sz="2100" dirty="0" err="1" smtClean="0">
                <a:solidFill>
                  <a:schemeClr val="tx1"/>
                </a:solidFill>
              </a:rPr>
              <a:t>gnac</a:t>
            </a:r>
            <a:r>
              <a:rPr lang="es-ES_tradnl" sz="2100" dirty="0" smtClean="0">
                <a:solidFill>
                  <a:schemeClr val="tx1"/>
                </a:solidFill>
              </a:rPr>
              <a:t>.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100" dirty="0" smtClean="0">
                <a:solidFill>
                  <a:schemeClr val="tx1"/>
                </a:solidFill>
              </a:rPr>
              <a:t>Conformación de comunidades de vida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100" dirty="0" smtClean="0">
                <a:solidFill>
                  <a:schemeClr val="tx1"/>
                </a:solidFill>
              </a:rPr>
              <a:t>Ecología emocional en la vida comunitaria</a:t>
            </a:r>
            <a:endParaRPr lang="es-ES" sz="2100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-6802" y="2555855"/>
            <a:ext cx="2922619" cy="43088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defTabSz="895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II. </a:t>
            </a:r>
            <a:r>
              <a:rPr lang="es-VE" sz="2000" b="1" dirty="0" smtClean="0"/>
              <a:t>Relaciones Humanas</a:t>
            </a:r>
            <a:endParaRPr lang="es-VE" sz="2000" b="1" dirty="0"/>
          </a:p>
        </p:txBody>
      </p:sp>
      <p:sp>
        <p:nvSpPr>
          <p:cNvPr id="15" name="8 Rectángulo"/>
          <p:cNvSpPr/>
          <p:nvPr/>
        </p:nvSpPr>
        <p:spPr>
          <a:xfrm>
            <a:off x="3353393" y="814762"/>
            <a:ext cx="5776714" cy="1278581"/>
          </a:xfrm>
          <a:prstGeom prst="rect">
            <a:avLst/>
          </a:prstGeom>
          <a:solidFill>
            <a:srgbClr val="DBEFF8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 smtClean="0">
                <a:solidFill>
                  <a:schemeClr val="tx1"/>
                </a:solidFill>
              </a:rPr>
              <a:t>Personalidad e Identidad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 smtClean="0">
                <a:solidFill>
                  <a:schemeClr val="tx1"/>
                </a:solidFill>
              </a:rPr>
              <a:t>Autoestima y </a:t>
            </a:r>
            <a:r>
              <a:rPr lang="es-ES" sz="2100" dirty="0" err="1" smtClean="0">
                <a:solidFill>
                  <a:schemeClr val="tx1"/>
                </a:solidFill>
              </a:rPr>
              <a:t>Autoconcepto</a:t>
            </a:r>
            <a:endParaRPr lang="es-ES" sz="2100" dirty="0" smtClean="0">
              <a:solidFill>
                <a:schemeClr val="tx1"/>
              </a:solidFill>
            </a:endParaRP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 smtClean="0">
                <a:solidFill>
                  <a:schemeClr val="tx1"/>
                </a:solidFill>
              </a:rPr>
              <a:t>Inteligencia emocional  e Inteligencia espiritual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 smtClean="0">
                <a:solidFill>
                  <a:schemeClr val="tx1"/>
                </a:solidFill>
              </a:rPr>
              <a:t>Solidaridad humana</a:t>
            </a:r>
          </a:p>
        </p:txBody>
      </p:sp>
      <p:sp>
        <p:nvSpPr>
          <p:cNvPr id="17" name="6 CuadroTexto"/>
          <p:cNvSpPr txBox="1"/>
          <p:nvPr/>
        </p:nvSpPr>
        <p:spPr>
          <a:xfrm>
            <a:off x="-11364" y="5085336"/>
            <a:ext cx="2918337" cy="73866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357188" lvl="0" indent="-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IV. </a:t>
            </a:r>
            <a:r>
              <a:rPr lang="es-VE" sz="2000" b="1" dirty="0" smtClean="0"/>
              <a:t>Liderazgo como Servicio</a:t>
            </a:r>
            <a:endParaRPr lang="es-VE" sz="2000" b="1" dirty="0"/>
          </a:p>
        </p:txBody>
      </p:sp>
      <p:sp>
        <p:nvSpPr>
          <p:cNvPr id="12" name="6 CuadroTexto"/>
          <p:cNvSpPr txBox="1"/>
          <p:nvPr/>
        </p:nvSpPr>
        <p:spPr>
          <a:xfrm>
            <a:off x="-16305" y="3740079"/>
            <a:ext cx="2892375" cy="73866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357188" lvl="0" indent="-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III. </a:t>
            </a:r>
            <a:r>
              <a:rPr lang="es-VE" sz="2000" b="1" dirty="0" smtClean="0"/>
              <a:t>Trabajo en Equipo y Vida Comunitaria</a:t>
            </a:r>
            <a:endParaRPr lang="es-VE" sz="2000" b="1" dirty="0"/>
          </a:p>
        </p:txBody>
      </p:sp>
      <p:sp>
        <p:nvSpPr>
          <p:cNvPr id="13" name="6 CuadroTexto"/>
          <p:cNvSpPr txBox="1"/>
          <p:nvPr/>
        </p:nvSpPr>
        <p:spPr>
          <a:xfrm>
            <a:off x="0" y="6073729"/>
            <a:ext cx="2899511" cy="73866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268288" lvl="0" indent="-2682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V. </a:t>
            </a:r>
            <a:r>
              <a:rPr lang="es-VE" sz="2000" b="1" dirty="0" smtClean="0"/>
              <a:t>Amar y Servir como Proyecto de Vida</a:t>
            </a:r>
            <a:endParaRPr lang="es-VE" sz="2000" b="1" dirty="0"/>
          </a:p>
        </p:txBody>
      </p:sp>
      <p:sp>
        <p:nvSpPr>
          <p:cNvPr id="23" name="8 Rectángulo"/>
          <p:cNvSpPr/>
          <p:nvPr/>
        </p:nvSpPr>
        <p:spPr>
          <a:xfrm>
            <a:off x="3345272" y="5009843"/>
            <a:ext cx="5798728" cy="9439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 smtClean="0">
                <a:solidFill>
                  <a:schemeClr val="tx1"/>
                </a:solidFill>
              </a:rPr>
              <a:t>Concepción y visiones del liderazgo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spc="-30" dirty="0" smtClean="0">
                <a:solidFill>
                  <a:schemeClr val="tx1"/>
                </a:solidFill>
              </a:rPr>
              <a:t>Toma de decisiones en una perspectiva ignaciana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 smtClean="0">
                <a:solidFill>
                  <a:schemeClr val="tx1"/>
                </a:solidFill>
              </a:rPr>
              <a:t>Resolución de conflictos de manera asertiva</a:t>
            </a:r>
          </a:p>
        </p:txBody>
      </p:sp>
      <p:sp>
        <p:nvSpPr>
          <p:cNvPr id="22" name="8 Rectángulo"/>
          <p:cNvSpPr/>
          <p:nvPr/>
        </p:nvSpPr>
        <p:spPr>
          <a:xfrm>
            <a:off x="3377744" y="6147446"/>
            <a:ext cx="5766256" cy="5912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 smtClean="0">
                <a:solidFill>
                  <a:schemeClr val="tx1"/>
                </a:solidFill>
              </a:rPr>
              <a:t>Experiencia del proceso de integración personal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100" dirty="0" smtClean="0">
                <a:solidFill>
                  <a:schemeClr val="tx1"/>
                </a:solidFill>
              </a:rPr>
              <a:t>Formulación del Proyecto de Vida</a:t>
            </a:r>
          </a:p>
        </p:txBody>
      </p:sp>
      <p:sp>
        <p:nvSpPr>
          <p:cNvPr id="24" name="10 Flecha derecha"/>
          <p:cNvSpPr/>
          <p:nvPr/>
        </p:nvSpPr>
        <p:spPr>
          <a:xfrm>
            <a:off x="2931570" y="2602996"/>
            <a:ext cx="446419" cy="410077"/>
          </a:xfrm>
          <a:prstGeom prst="rightArrow">
            <a:avLst/>
          </a:prstGeom>
          <a:solidFill>
            <a:srgbClr val="207FA9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5" name="10 Flecha derecha"/>
          <p:cNvSpPr/>
          <p:nvPr/>
        </p:nvSpPr>
        <p:spPr>
          <a:xfrm>
            <a:off x="2906974" y="3921979"/>
            <a:ext cx="446419" cy="410077"/>
          </a:xfrm>
          <a:prstGeom prst="rightArrow">
            <a:avLst/>
          </a:prstGeom>
          <a:solidFill>
            <a:srgbClr val="207FA9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6" name="10 Flecha derecha"/>
          <p:cNvSpPr/>
          <p:nvPr/>
        </p:nvSpPr>
        <p:spPr>
          <a:xfrm>
            <a:off x="2906973" y="5249631"/>
            <a:ext cx="446419" cy="410077"/>
          </a:xfrm>
          <a:prstGeom prst="rightArrow">
            <a:avLst/>
          </a:prstGeom>
          <a:solidFill>
            <a:srgbClr val="207FA9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7" name="10 Flecha derecha"/>
          <p:cNvSpPr/>
          <p:nvPr/>
        </p:nvSpPr>
        <p:spPr>
          <a:xfrm>
            <a:off x="2931325" y="6245814"/>
            <a:ext cx="446419" cy="410077"/>
          </a:xfrm>
          <a:prstGeom prst="rightArrow">
            <a:avLst/>
          </a:prstGeom>
          <a:solidFill>
            <a:srgbClr val="207FA9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5226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-16305" y="1194728"/>
            <a:ext cx="2915816" cy="4308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271463" indent="-2714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200" b="1" dirty="0" smtClean="0"/>
              <a:t>I.  </a:t>
            </a:r>
            <a:r>
              <a:rPr lang="es-ES_tradnl" sz="2000" b="1" dirty="0" smtClean="0"/>
              <a:t>El Camino Interior</a:t>
            </a:r>
            <a:endParaRPr lang="es-VE" sz="2000" b="1" dirty="0"/>
          </a:p>
        </p:txBody>
      </p:sp>
      <p:sp>
        <p:nvSpPr>
          <p:cNvPr id="11" name="10 Flecha derecha"/>
          <p:cNvSpPr/>
          <p:nvPr/>
        </p:nvSpPr>
        <p:spPr>
          <a:xfrm>
            <a:off x="2915817" y="1249013"/>
            <a:ext cx="446419" cy="410077"/>
          </a:xfrm>
          <a:prstGeom prst="rightArrow">
            <a:avLst/>
          </a:prstGeom>
          <a:solidFill>
            <a:srgbClr val="995C0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10" name="9 Rectángulo"/>
          <p:cNvSpPr/>
          <p:nvPr/>
        </p:nvSpPr>
        <p:spPr>
          <a:xfrm>
            <a:off x="3361174" y="2076806"/>
            <a:ext cx="5768933" cy="12712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El Proyecto de Dios: Encarnación y llamado</a:t>
            </a:r>
            <a:endParaRPr lang="es-ES" sz="2000" dirty="0">
              <a:solidFill>
                <a:schemeClr val="tx1"/>
              </a:solidFill>
            </a:endParaRP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Reino de Dios y transformación de la Ha. Humana </a:t>
            </a:r>
            <a:endParaRPr lang="es-ES" sz="2000" dirty="0">
              <a:solidFill>
                <a:schemeClr val="tx1"/>
              </a:solidFill>
            </a:endParaRP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El Resucitado es el Crucificado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La vida cristiana como seguimiento de Jesús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362236" y="3433093"/>
            <a:ext cx="5781764" cy="1296145"/>
          </a:xfrm>
          <a:prstGeom prst="rect">
            <a:avLst/>
          </a:prstGeom>
          <a:solidFill>
            <a:srgbClr val="FEDFB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000" dirty="0" smtClean="0">
                <a:solidFill>
                  <a:schemeClr val="tx1"/>
                </a:solidFill>
              </a:rPr>
              <a:t>Rasgos fundamentales y práctica de la Esp. </a:t>
            </a:r>
            <a:r>
              <a:rPr lang="es-ES_tradnl" sz="2000" dirty="0" err="1" smtClean="0">
                <a:solidFill>
                  <a:schemeClr val="tx1"/>
                </a:solidFill>
              </a:rPr>
              <a:t>Ignac</a:t>
            </a:r>
            <a:r>
              <a:rPr lang="es-ES_tradnl" sz="2000" dirty="0" smtClean="0">
                <a:solidFill>
                  <a:schemeClr val="tx1"/>
                </a:solidFill>
              </a:rPr>
              <a:t>.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000" dirty="0" smtClean="0">
                <a:solidFill>
                  <a:schemeClr val="tx1"/>
                </a:solidFill>
              </a:rPr>
              <a:t>Los Ejercicios Espirituales hoy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000" dirty="0" smtClean="0">
                <a:solidFill>
                  <a:schemeClr val="tx1"/>
                </a:solidFill>
              </a:rPr>
              <a:t>El discernimiento en la vida creyente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000" dirty="0" smtClean="0">
                <a:solidFill>
                  <a:schemeClr val="tx1"/>
                </a:solidFill>
              </a:rPr>
              <a:t>El seguimiento de Jesús a la manera de Ignacio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-6802" y="2343073"/>
            <a:ext cx="2922619" cy="73866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271463" indent="-271463" defTabSz="895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II. </a:t>
            </a:r>
            <a:r>
              <a:rPr lang="es-VE" sz="2000" b="1" dirty="0" smtClean="0"/>
              <a:t>Conocer, Amar y Seguir a Jesús</a:t>
            </a:r>
            <a:endParaRPr lang="es-VE" sz="2000" b="1" dirty="0"/>
          </a:p>
        </p:txBody>
      </p:sp>
      <p:sp>
        <p:nvSpPr>
          <p:cNvPr id="15" name="8 Rectángulo"/>
          <p:cNvSpPr/>
          <p:nvPr/>
        </p:nvSpPr>
        <p:spPr>
          <a:xfrm>
            <a:off x="3353393" y="707778"/>
            <a:ext cx="5776714" cy="12785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Interioridad y espiritualidad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La escucha y la expresión de los sentimientos como camino de interiorización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La oración en la escuela ignaciana de los Ejercicios</a:t>
            </a:r>
          </a:p>
        </p:txBody>
      </p:sp>
      <p:sp>
        <p:nvSpPr>
          <p:cNvPr id="17" name="6 CuadroTexto"/>
          <p:cNvSpPr txBox="1"/>
          <p:nvPr/>
        </p:nvSpPr>
        <p:spPr>
          <a:xfrm>
            <a:off x="-11364" y="5085336"/>
            <a:ext cx="2918337" cy="73866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357188" lvl="0" indent="-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IV. </a:t>
            </a:r>
            <a:r>
              <a:rPr lang="es-VE" sz="2000" b="1" dirty="0" smtClean="0"/>
              <a:t>Seguir a Jesús en la Iglesia</a:t>
            </a:r>
            <a:endParaRPr lang="es-VE" sz="2000" b="1" dirty="0"/>
          </a:p>
        </p:txBody>
      </p:sp>
      <p:sp>
        <p:nvSpPr>
          <p:cNvPr id="12" name="6 CuadroTexto"/>
          <p:cNvSpPr txBox="1"/>
          <p:nvPr/>
        </p:nvSpPr>
        <p:spPr>
          <a:xfrm>
            <a:off x="-16305" y="3740079"/>
            <a:ext cx="2892375" cy="738664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357188" lvl="0" indent="-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III. </a:t>
            </a:r>
            <a:r>
              <a:rPr lang="es-VE" sz="2000" b="1" dirty="0" smtClean="0"/>
              <a:t>El Legado de Ignacio de Loyola</a:t>
            </a:r>
            <a:endParaRPr lang="es-VE" sz="2000" b="1" dirty="0"/>
          </a:p>
        </p:txBody>
      </p:sp>
      <p:sp>
        <p:nvSpPr>
          <p:cNvPr id="13" name="6 CuadroTexto"/>
          <p:cNvSpPr txBox="1"/>
          <p:nvPr/>
        </p:nvSpPr>
        <p:spPr>
          <a:xfrm>
            <a:off x="0" y="6089117"/>
            <a:ext cx="2899511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000" b="1" dirty="0" smtClean="0"/>
              <a:t>V. Seguir a Jesús en la Misión Hoy</a:t>
            </a:r>
            <a:endParaRPr lang="es-VE" sz="2000" b="1" dirty="0"/>
          </a:p>
        </p:txBody>
      </p:sp>
      <p:sp>
        <p:nvSpPr>
          <p:cNvPr id="23" name="8 Rectángulo"/>
          <p:cNvSpPr/>
          <p:nvPr/>
        </p:nvSpPr>
        <p:spPr>
          <a:xfrm>
            <a:off x="3377744" y="4814324"/>
            <a:ext cx="5766256" cy="11420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spc="-20" dirty="0" smtClean="0">
                <a:solidFill>
                  <a:schemeClr val="tx1"/>
                </a:solidFill>
              </a:rPr>
              <a:t>La vida y la misión de la Iglesia en el mundo de hoy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spc="-30" dirty="0" smtClean="0">
                <a:solidFill>
                  <a:schemeClr val="tx1"/>
                </a:solidFill>
              </a:rPr>
              <a:t>Los laicos en la Iglesia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spc="-30" dirty="0" smtClean="0">
                <a:solidFill>
                  <a:schemeClr val="tx1"/>
                </a:solidFill>
              </a:rPr>
              <a:t>Sentir en la Iglesia desde la Espiritualidad Ignaciana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Formas de la vida comunitaria laical</a:t>
            </a:r>
          </a:p>
        </p:txBody>
      </p:sp>
      <p:sp>
        <p:nvSpPr>
          <p:cNvPr id="22" name="8 Rectángulo"/>
          <p:cNvSpPr/>
          <p:nvPr/>
        </p:nvSpPr>
        <p:spPr>
          <a:xfrm>
            <a:off x="3363851" y="6041462"/>
            <a:ext cx="5766256" cy="8165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Profundizar el camino espiritual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Resituarse hoy como discípulo en el seguimiento de Jesús</a:t>
            </a:r>
          </a:p>
        </p:txBody>
      </p:sp>
      <p:sp>
        <p:nvSpPr>
          <p:cNvPr id="24" name="10 Flecha derecha"/>
          <p:cNvSpPr/>
          <p:nvPr/>
        </p:nvSpPr>
        <p:spPr>
          <a:xfrm>
            <a:off x="2931325" y="2515518"/>
            <a:ext cx="446419" cy="410077"/>
          </a:xfrm>
          <a:prstGeom prst="rightArrow">
            <a:avLst/>
          </a:prstGeom>
          <a:solidFill>
            <a:srgbClr val="995C0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5" name="10 Flecha derecha"/>
          <p:cNvSpPr/>
          <p:nvPr/>
        </p:nvSpPr>
        <p:spPr>
          <a:xfrm>
            <a:off x="2906974" y="3921979"/>
            <a:ext cx="446419" cy="410077"/>
          </a:xfrm>
          <a:prstGeom prst="rightArrow">
            <a:avLst/>
          </a:prstGeom>
          <a:solidFill>
            <a:srgbClr val="995C0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6" name="10 Flecha derecha"/>
          <p:cNvSpPr/>
          <p:nvPr/>
        </p:nvSpPr>
        <p:spPr>
          <a:xfrm>
            <a:off x="2906973" y="5249631"/>
            <a:ext cx="446419" cy="410077"/>
          </a:xfrm>
          <a:prstGeom prst="rightArrow">
            <a:avLst/>
          </a:prstGeom>
          <a:solidFill>
            <a:srgbClr val="995C0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7" name="10 Flecha derecha"/>
          <p:cNvSpPr/>
          <p:nvPr/>
        </p:nvSpPr>
        <p:spPr>
          <a:xfrm>
            <a:off x="2931325" y="6245814"/>
            <a:ext cx="446419" cy="410077"/>
          </a:xfrm>
          <a:prstGeom prst="rightArrow">
            <a:avLst/>
          </a:prstGeom>
          <a:solidFill>
            <a:srgbClr val="995C0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19" name="2 Título"/>
          <p:cNvSpPr txBox="1">
            <a:spLocks/>
          </p:cNvSpPr>
          <p:nvPr/>
        </p:nvSpPr>
        <p:spPr>
          <a:xfrm>
            <a:off x="0" y="1"/>
            <a:ext cx="9144000" cy="673196"/>
          </a:xfrm>
          <a:prstGeom prst="rect">
            <a:avLst/>
          </a:prstGeom>
          <a:solidFill>
            <a:srgbClr val="995C02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s-ES_tradnl" sz="2400" b="1" dirty="0" smtClean="0">
                <a:solidFill>
                  <a:schemeClr val="bg1"/>
                </a:solidFill>
                <a:latin typeface="+mn-lt"/>
              </a:rPr>
              <a:t>MÓDULOS DEL ÁREA ESPIRITUALIDAD</a:t>
            </a:r>
            <a:br>
              <a:rPr lang="es-ES_tradnl" sz="2400" b="1" dirty="0" smtClean="0">
                <a:solidFill>
                  <a:schemeClr val="bg1"/>
                </a:solidFill>
                <a:latin typeface="+mn-lt"/>
              </a:rPr>
            </a:br>
            <a:r>
              <a:rPr lang="es-ES_tradnl" sz="1900" b="1" dirty="0" smtClean="0">
                <a:solidFill>
                  <a:schemeClr val="bg1"/>
                </a:solidFill>
                <a:latin typeface="+mn-lt"/>
              </a:rPr>
              <a:t>Asesoría del P. Álvaro Quiroz S.J., Coordinador del Sector Espiritualidad de la CPAL</a:t>
            </a:r>
            <a:endParaRPr lang="es-VE" sz="19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2393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5509" y="1070017"/>
            <a:ext cx="2915816" cy="43088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271463" indent="-2714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200" b="1" dirty="0" smtClean="0"/>
              <a:t>I. </a:t>
            </a:r>
            <a:r>
              <a:rPr lang="es-ES_tradnl" sz="2000" b="1" dirty="0" smtClean="0"/>
              <a:t>Puestos CON el Hijo</a:t>
            </a:r>
            <a:endParaRPr lang="es-VE" sz="2000" b="1" dirty="0"/>
          </a:p>
        </p:txBody>
      </p:sp>
      <p:sp>
        <p:nvSpPr>
          <p:cNvPr id="11" name="10 Flecha derecha"/>
          <p:cNvSpPr/>
          <p:nvPr/>
        </p:nvSpPr>
        <p:spPr>
          <a:xfrm>
            <a:off x="2899511" y="1051539"/>
            <a:ext cx="446419" cy="410077"/>
          </a:xfrm>
          <a:prstGeom prst="rightArrow">
            <a:avLst/>
          </a:prstGeom>
          <a:solidFill>
            <a:srgbClr val="1F44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10" name="9 Rectángulo"/>
          <p:cNvSpPr/>
          <p:nvPr/>
        </p:nvSpPr>
        <p:spPr>
          <a:xfrm>
            <a:off x="3345930" y="1724432"/>
            <a:ext cx="5768933" cy="11709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La Gloria de Dios es que el pobre viva</a:t>
            </a:r>
            <a:endParaRPr lang="es-ES" sz="2000" dirty="0">
              <a:solidFill>
                <a:schemeClr val="tx1"/>
              </a:solidFill>
            </a:endParaRP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El discernimiento es un asunto serio con implicaciones sociales</a:t>
            </a:r>
            <a:endParaRPr lang="es-ES" sz="2000" dirty="0">
              <a:solidFill>
                <a:schemeClr val="tx1"/>
              </a:solidFill>
            </a:endParaRP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spc="-50" dirty="0" smtClean="0">
                <a:solidFill>
                  <a:schemeClr val="tx1"/>
                </a:solidFill>
              </a:rPr>
              <a:t>El Evangelio es para los pobres o no es ‘buena noticia’</a:t>
            </a:r>
            <a:endParaRPr lang="es-ES" sz="2000" spc="-50" dirty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348343" y="2965846"/>
            <a:ext cx="5781764" cy="16047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000" spc="-30" dirty="0" smtClean="0">
                <a:solidFill>
                  <a:schemeClr val="tx1"/>
                </a:solidFill>
              </a:rPr>
              <a:t>La persona: sujeto protagonista no objeto de caridad</a:t>
            </a:r>
          </a:p>
          <a:p>
            <a:pPr marL="357188" indent="-322263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000" dirty="0" smtClean="0">
                <a:solidFill>
                  <a:schemeClr val="tx1"/>
                </a:solidFill>
              </a:rPr>
              <a:t>La fraternidad como principio económico y fundamento de la sociedad política</a:t>
            </a:r>
          </a:p>
          <a:p>
            <a:pPr marL="357188" indent="-322263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000" dirty="0" smtClean="0">
                <a:solidFill>
                  <a:schemeClr val="tx1"/>
                </a:solidFill>
              </a:rPr>
              <a:t>La utopía cristiana: el amor vivido en su plenitud - El Reino de Dios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8706" y="2003926"/>
            <a:ext cx="2922619" cy="73866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271463" indent="-271463" defTabSz="895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II. </a:t>
            </a:r>
            <a:r>
              <a:rPr lang="es-VE" sz="2000" b="1" dirty="0" smtClean="0"/>
              <a:t>Para la Mayor Gloria de Dios</a:t>
            </a:r>
            <a:endParaRPr lang="es-VE" sz="2000" b="1" dirty="0"/>
          </a:p>
        </p:txBody>
      </p:sp>
      <p:sp>
        <p:nvSpPr>
          <p:cNvPr id="15" name="8 Rectángulo"/>
          <p:cNvSpPr/>
          <p:nvPr/>
        </p:nvSpPr>
        <p:spPr>
          <a:xfrm>
            <a:off x="3353393" y="707779"/>
            <a:ext cx="5776714" cy="9315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La misión es la misión del Cristo total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La misión es en el Cristo, como Iglesia, en Iglesia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spc="-30" dirty="0" smtClean="0">
                <a:solidFill>
                  <a:schemeClr val="tx1"/>
                </a:solidFill>
              </a:rPr>
              <a:t>La misión es en colaboración con otras y otros</a:t>
            </a:r>
          </a:p>
        </p:txBody>
      </p:sp>
      <p:sp>
        <p:nvSpPr>
          <p:cNvPr id="17" name="6 CuadroTexto"/>
          <p:cNvSpPr txBox="1"/>
          <p:nvPr/>
        </p:nvSpPr>
        <p:spPr>
          <a:xfrm>
            <a:off x="-11364" y="4988421"/>
            <a:ext cx="2918337" cy="73866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357188" lvl="0" indent="-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IV. </a:t>
            </a:r>
            <a:r>
              <a:rPr lang="es-VE" sz="2000" b="1" dirty="0" smtClean="0"/>
              <a:t>Nuestras Opciones Apostólicas</a:t>
            </a:r>
            <a:endParaRPr lang="es-VE" sz="2000" b="1" dirty="0"/>
          </a:p>
        </p:txBody>
      </p:sp>
      <p:sp>
        <p:nvSpPr>
          <p:cNvPr id="12" name="6 CuadroTexto"/>
          <p:cNvSpPr txBox="1"/>
          <p:nvPr/>
        </p:nvSpPr>
        <p:spPr>
          <a:xfrm>
            <a:off x="10177" y="3406624"/>
            <a:ext cx="2892375" cy="104644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357188" lvl="0" indent="-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III. </a:t>
            </a:r>
            <a:r>
              <a:rPr lang="es-VE" sz="2000" b="1" dirty="0" smtClean="0"/>
              <a:t>Principios básicos de la Doctrina Social de la Iglesia</a:t>
            </a:r>
            <a:endParaRPr lang="es-VE" sz="2000" b="1" dirty="0"/>
          </a:p>
        </p:txBody>
      </p:sp>
      <p:sp>
        <p:nvSpPr>
          <p:cNvPr id="13" name="6 CuadroTexto"/>
          <p:cNvSpPr txBox="1"/>
          <p:nvPr/>
        </p:nvSpPr>
        <p:spPr>
          <a:xfrm>
            <a:off x="0" y="6073728"/>
            <a:ext cx="2899511" cy="73866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357188" lvl="0" indent="-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V.  </a:t>
            </a:r>
            <a:r>
              <a:rPr lang="es-VE" sz="2000" b="1" dirty="0" smtClean="0"/>
              <a:t>Corresponsables en la Misión</a:t>
            </a:r>
            <a:endParaRPr lang="es-VE" sz="2000" b="1" dirty="0"/>
          </a:p>
        </p:txBody>
      </p:sp>
      <p:sp>
        <p:nvSpPr>
          <p:cNvPr id="23" name="8 Rectángulo"/>
          <p:cNvSpPr/>
          <p:nvPr/>
        </p:nvSpPr>
        <p:spPr>
          <a:xfrm>
            <a:off x="3377744" y="4641073"/>
            <a:ext cx="5766256" cy="12877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spc="-20" dirty="0" smtClean="0">
                <a:solidFill>
                  <a:schemeClr val="tx1"/>
                </a:solidFill>
              </a:rPr>
              <a:t>Servicio de la Fe y defensa de la Justicia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spc="-30" dirty="0" smtClean="0">
                <a:solidFill>
                  <a:schemeClr val="tx1"/>
                </a:solidFill>
              </a:rPr>
              <a:t>Reconciliación con Dios, los hermanos y la Creación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spc="-30" dirty="0" smtClean="0">
                <a:solidFill>
                  <a:schemeClr val="tx1"/>
                </a:solidFill>
              </a:rPr>
              <a:t>Diálogo Intercultural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Diálogo Interreligioso</a:t>
            </a:r>
          </a:p>
        </p:txBody>
      </p:sp>
      <p:sp>
        <p:nvSpPr>
          <p:cNvPr id="22" name="8 Rectángulo"/>
          <p:cNvSpPr/>
          <p:nvPr/>
        </p:nvSpPr>
        <p:spPr>
          <a:xfrm>
            <a:off x="3363851" y="6013302"/>
            <a:ext cx="5766256" cy="8446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Trabajo en redes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Acción concreta, educación e incidencia</a:t>
            </a:r>
          </a:p>
          <a:p>
            <a:pPr marL="357188" indent="-322263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Prioridades apostólicas de la CPAL</a:t>
            </a:r>
          </a:p>
        </p:txBody>
      </p:sp>
      <p:sp>
        <p:nvSpPr>
          <p:cNvPr id="24" name="10 Flecha derecha"/>
          <p:cNvSpPr/>
          <p:nvPr/>
        </p:nvSpPr>
        <p:spPr>
          <a:xfrm>
            <a:off x="2931325" y="2143386"/>
            <a:ext cx="446419" cy="410077"/>
          </a:xfrm>
          <a:prstGeom prst="rightArrow">
            <a:avLst/>
          </a:prstGeom>
          <a:solidFill>
            <a:srgbClr val="1F44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5" name="10 Flecha derecha"/>
          <p:cNvSpPr/>
          <p:nvPr/>
        </p:nvSpPr>
        <p:spPr>
          <a:xfrm>
            <a:off x="2882220" y="3633287"/>
            <a:ext cx="446419" cy="410077"/>
          </a:xfrm>
          <a:prstGeom prst="rightArrow">
            <a:avLst/>
          </a:prstGeom>
          <a:solidFill>
            <a:srgbClr val="1F44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6" name="10 Flecha derecha"/>
          <p:cNvSpPr/>
          <p:nvPr/>
        </p:nvSpPr>
        <p:spPr>
          <a:xfrm>
            <a:off x="2906973" y="5160534"/>
            <a:ext cx="446419" cy="410077"/>
          </a:xfrm>
          <a:prstGeom prst="rightArrow">
            <a:avLst/>
          </a:prstGeom>
          <a:solidFill>
            <a:srgbClr val="1F44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7" name="10 Flecha derecha"/>
          <p:cNvSpPr/>
          <p:nvPr/>
        </p:nvSpPr>
        <p:spPr>
          <a:xfrm>
            <a:off x="2931325" y="6245814"/>
            <a:ext cx="446419" cy="410077"/>
          </a:xfrm>
          <a:prstGeom prst="rightArrow">
            <a:avLst/>
          </a:prstGeom>
          <a:solidFill>
            <a:srgbClr val="1F44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19" name="2 Título"/>
          <p:cNvSpPr txBox="1">
            <a:spLocks/>
          </p:cNvSpPr>
          <p:nvPr/>
        </p:nvSpPr>
        <p:spPr>
          <a:xfrm>
            <a:off x="0" y="1"/>
            <a:ext cx="9144000" cy="673196"/>
          </a:xfrm>
          <a:prstGeom prst="rect">
            <a:avLst/>
          </a:prstGeom>
          <a:solidFill>
            <a:srgbClr val="1F4429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s-ES_tradnl" sz="2400" b="1" dirty="0" smtClean="0">
                <a:solidFill>
                  <a:schemeClr val="bg1"/>
                </a:solidFill>
                <a:latin typeface="+mn-lt"/>
              </a:rPr>
              <a:t>MÓDULOS DEL ÁREA COMPROMISO APOSTÓLICO DESDE LA FE Y LA JUSTICIA</a:t>
            </a:r>
            <a:br>
              <a:rPr lang="es-ES_tradnl" sz="2400" b="1" dirty="0" smtClean="0">
                <a:solidFill>
                  <a:schemeClr val="bg1"/>
                </a:solidFill>
                <a:latin typeface="+mn-lt"/>
              </a:rPr>
            </a:br>
            <a:r>
              <a:rPr lang="es-ES_tradnl" sz="2000" b="1" dirty="0" smtClean="0">
                <a:solidFill>
                  <a:schemeClr val="bg1"/>
                </a:solidFill>
                <a:latin typeface="+mn-lt"/>
              </a:rPr>
              <a:t>Asesoría del P. </a:t>
            </a:r>
            <a:r>
              <a:rPr lang="es-ES_tradnl" sz="20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s-ES_tradnl" sz="2000" b="1" dirty="0" smtClean="0">
                <a:solidFill>
                  <a:schemeClr val="bg1"/>
                </a:solidFill>
                <a:latin typeface="+mn-lt"/>
              </a:rPr>
              <a:t>Roberto Jaramillo S.J., Coordinador del Sector Social de la CPAL</a:t>
            </a:r>
            <a:endParaRPr lang="es-VE" sz="24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23348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5843" y="325788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ESQUEMA PEDAGÓGICO DE LOS MÓDULOS</a:t>
            </a:r>
            <a:endParaRPr lang="es-VE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7266709"/>
              </p:ext>
            </p:extLst>
          </p:nvPr>
        </p:nvGraphicFramePr>
        <p:xfrm>
          <a:off x="611560" y="787453"/>
          <a:ext cx="8280920" cy="4269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25273" y="4941168"/>
            <a:ext cx="8826955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ES" sz="2000" dirty="0" smtClean="0">
                <a:latin typeface="+mn-lt"/>
              </a:rPr>
              <a:t>Los 15 módulos del programa han sido elaborados siguiendo este esquema. </a:t>
            </a:r>
          </a:p>
          <a:p>
            <a:pPr algn="ctr">
              <a:spcBef>
                <a:spcPts val="600"/>
              </a:spcBef>
            </a:pPr>
            <a:r>
              <a:rPr lang="es-ES" sz="2000" dirty="0" smtClean="0">
                <a:latin typeface="+mn-lt"/>
              </a:rPr>
              <a:t>Los coordinadores y tutores locales podrán </a:t>
            </a:r>
            <a:r>
              <a:rPr lang="es-ES" sz="2000" b="1" dirty="0" smtClean="0">
                <a:latin typeface="+mn-lt"/>
              </a:rPr>
              <a:t>enriquecerlos</a:t>
            </a:r>
            <a:r>
              <a:rPr lang="es-ES" sz="2000" dirty="0" smtClean="0">
                <a:latin typeface="+mn-lt"/>
              </a:rPr>
              <a:t> con otros recursos, </a:t>
            </a:r>
            <a:r>
              <a:rPr lang="es-ES" sz="2000" b="1" dirty="0" smtClean="0">
                <a:latin typeface="+mn-lt"/>
              </a:rPr>
              <a:t>sustituir lecturas y adaptar actividades eventualmente, </a:t>
            </a:r>
            <a:r>
              <a:rPr lang="es-ES" sz="2000" dirty="0" smtClean="0">
                <a:latin typeface="+mn-lt"/>
              </a:rPr>
              <a:t>siempre </a:t>
            </a:r>
            <a:r>
              <a:rPr lang="es-ES" sz="2000" b="1" dirty="0" smtClean="0">
                <a:latin typeface="+mn-lt"/>
              </a:rPr>
              <a:t>en función de los objetivos de aprendizaje</a:t>
            </a:r>
            <a:r>
              <a:rPr lang="es-ES" sz="2000" dirty="0" smtClean="0">
                <a:latin typeface="+mn-lt"/>
              </a:rPr>
              <a:t>. </a:t>
            </a:r>
            <a:endParaRPr lang="es-VE" sz="2000" dirty="0">
              <a:latin typeface="+mn-l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35843" y="1340768"/>
            <a:ext cx="47571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ESQUEMA</a:t>
            </a:r>
            <a:endParaRPr lang="es-VE" sz="2800" b="1" dirty="0">
              <a:solidFill>
                <a:srgbClr val="043F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43170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5843" y="548680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LA ESTRATEGIA METODOLÓGICA</a:t>
            </a:r>
            <a:endParaRPr lang="es-VE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859942422"/>
              </p:ext>
            </p:extLst>
          </p:nvPr>
        </p:nvGraphicFramePr>
        <p:xfrm>
          <a:off x="539552" y="1268760"/>
          <a:ext cx="7992888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283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n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95" y="225768"/>
            <a:ext cx="8458200" cy="524827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08259" y="620688"/>
            <a:ext cx="8312213" cy="515526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000" b="1" dirty="0" smtClean="0">
                <a:solidFill>
                  <a:schemeClr val="bg1"/>
                </a:solidFill>
              </a:rPr>
              <a:t>SECUENCIA SUGERIDA PARA EL DESARROLLO DE LOS MÓDULOS</a:t>
            </a:r>
            <a:endParaRPr lang="es-VE" sz="2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5" name="CuadroTexto 4"/>
          <p:cNvSpPr txBox="1"/>
          <p:nvPr/>
        </p:nvSpPr>
        <p:spPr>
          <a:xfrm>
            <a:off x="775933" y="5558640"/>
            <a:ext cx="7776864" cy="1200329"/>
          </a:xfrm>
          <a:prstGeom prst="rect">
            <a:avLst/>
          </a:prstGeom>
          <a:noFill/>
          <a:ln>
            <a:solidFill>
              <a:srgbClr val="043F86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>
                <a:latin typeface="+mn-lt"/>
              </a:rPr>
              <a:t>Como apoyos complementarios, se ofrece el Módulo “</a:t>
            </a:r>
            <a:r>
              <a:rPr lang="es-ES_tradnl" b="1" dirty="0">
                <a:latin typeface="+mn-lt"/>
              </a:rPr>
              <a:t>Siete competencias </a:t>
            </a:r>
            <a:r>
              <a:rPr lang="es-ES_tradnl" b="1" dirty="0" smtClean="0">
                <a:latin typeface="+mn-lt"/>
              </a:rPr>
              <a:t>Claves” (Cero </a:t>
            </a:r>
            <a:r>
              <a:rPr lang="es-ES_tradnl" b="1" dirty="0">
                <a:latin typeface="+mn-lt"/>
              </a:rPr>
              <a:t>/ </a:t>
            </a:r>
            <a:r>
              <a:rPr lang="es-ES_tradnl" b="1" dirty="0" smtClean="0">
                <a:latin typeface="+mn-lt"/>
              </a:rPr>
              <a:t>Transversal), la </a:t>
            </a:r>
            <a:r>
              <a:rPr lang="es-ES_tradnl" b="1" dirty="0">
                <a:latin typeface="+mn-lt"/>
              </a:rPr>
              <a:t>Guía para la Inducción de </a:t>
            </a:r>
            <a:r>
              <a:rPr lang="es-ES_tradnl" b="1" dirty="0" smtClean="0">
                <a:latin typeface="+mn-lt"/>
              </a:rPr>
              <a:t>Participantes y la Guía para Tutores, </a:t>
            </a:r>
            <a:r>
              <a:rPr lang="es-ES" b="1" dirty="0" smtClean="0">
                <a:latin typeface="+mn-lt"/>
              </a:rPr>
              <a:t>con </a:t>
            </a:r>
            <a:r>
              <a:rPr lang="es-ES" b="1" dirty="0">
                <a:latin typeface="+mn-lt"/>
              </a:rPr>
              <a:t>la presentación del programa, sus estrategias </a:t>
            </a:r>
            <a:r>
              <a:rPr lang="es-ES" b="1" dirty="0" smtClean="0">
                <a:latin typeface="+mn-lt"/>
              </a:rPr>
              <a:t>metodológicas y </a:t>
            </a:r>
            <a:r>
              <a:rPr lang="es-ES" b="1" dirty="0">
                <a:latin typeface="+mn-lt"/>
              </a:rPr>
              <a:t>el reforzamiento de herramientas de aprendizaje. </a:t>
            </a:r>
            <a:r>
              <a:rPr lang="es-ES_tradnl" b="1" dirty="0" smtClean="0">
                <a:latin typeface="+mn-lt"/>
              </a:rPr>
              <a:t> </a:t>
            </a:r>
            <a:endParaRPr lang="es-VE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91779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135843" y="548680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INTRODUCCIÓN ¿Por qué de este Plan?  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83567" y="1844824"/>
            <a:ext cx="7848873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VE" sz="2200" dirty="0" smtClean="0">
                <a:latin typeface="+mn-lt"/>
              </a:rPr>
              <a:t>El Proyecto Apostólico Común (PAC</a:t>
            </a:r>
            <a:r>
              <a:rPr lang="es-VE" sz="2200" dirty="0">
                <a:latin typeface="+mn-lt"/>
              </a:rPr>
              <a:t>)</a:t>
            </a:r>
            <a:r>
              <a:rPr lang="es-VE" sz="2200" dirty="0" smtClean="0">
                <a:latin typeface="+mn-lt"/>
              </a:rPr>
              <a:t> en su 6ª Prioridad  </a:t>
            </a:r>
            <a:r>
              <a:rPr lang="es-VE" sz="2200" dirty="0">
                <a:latin typeface="+mn-lt"/>
              </a:rPr>
              <a:t>busca el </a:t>
            </a:r>
            <a:r>
              <a:rPr lang="es-V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</a:t>
            </a:r>
            <a:r>
              <a:rPr lang="es-VE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Fortalecimiento del cuerpo apostólico y  colaboración en la misión</a:t>
            </a:r>
            <a:r>
              <a:rPr lang="es-VE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”, </a:t>
            </a:r>
            <a:r>
              <a:rPr lang="es-VE" sz="2200" dirty="0">
                <a:latin typeface="+mn-lt"/>
              </a:rPr>
              <a:t>lo que implica  </a:t>
            </a:r>
            <a:r>
              <a:rPr lang="es-V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alentar la formación de laicos y jesuitas para dicha colaboración</a:t>
            </a:r>
            <a:r>
              <a:rPr lang="es-VE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s-VE" sz="2200" dirty="0" smtClean="0">
                <a:latin typeface="+mn-lt"/>
              </a:rPr>
              <a:t>(Objetivo 18) </a:t>
            </a:r>
            <a:r>
              <a:rPr lang="es-ES_tradnl" sz="2200" b="1" dirty="0" smtClean="0">
                <a:latin typeface="+mn-lt"/>
              </a:rPr>
              <a:t> </a:t>
            </a:r>
            <a:endParaRPr lang="es-VE" sz="2200" dirty="0">
              <a:latin typeface="+mn-l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7" y="3789040"/>
            <a:ext cx="7848873" cy="1785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VE" sz="2200" dirty="0" smtClean="0">
                <a:latin typeface="+mn-lt"/>
                <a:ea typeface="Times New Roman"/>
              </a:rPr>
              <a:t>Al destacar </a:t>
            </a:r>
            <a:r>
              <a:rPr lang="es-V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</a:rPr>
              <a:t>el principio de “Corresponsabilidad en la Misión” </a:t>
            </a:r>
            <a:r>
              <a:rPr lang="es-VE" sz="2200" dirty="0" smtClean="0">
                <a:latin typeface="+mn-lt"/>
                <a:ea typeface="Times New Roman"/>
              </a:rPr>
              <a:t>y resaltar </a:t>
            </a:r>
            <a:r>
              <a:rPr lang="es-V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</a:rPr>
              <a:t>la urgencia de la formación del laicado</a:t>
            </a:r>
            <a:r>
              <a:rPr lang="es-VE" sz="2200" dirty="0" smtClean="0">
                <a:latin typeface="+mn-lt"/>
                <a:ea typeface="Times New Roman"/>
              </a:rPr>
              <a:t>, el PAC recoge las orientaciones del Concilio Vaticano, de la </a:t>
            </a:r>
            <a:r>
              <a:rPr lang="es-ES" sz="2200" dirty="0">
                <a:latin typeface="+mn-lt"/>
                <a:ea typeface="Times New Roman"/>
              </a:rPr>
              <a:t>Exhortación </a:t>
            </a:r>
            <a:r>
              <a:rPr lang="es-ES" sz="2200" i="1" dirty="0" err="1">
                <a:latin typeface="+mn-lt"/>
                <a:ea typeface="Times New Roman"/>
              </a:rPr>
              <a:t>Christifidelis</a:t>
            </a:r>
            <a:r>
              <a:rPr lang="es-ES" sz="2200" i="1" dirty="0">
                <a:latin typeface="+mn-lt"/>
                <a:ea typeface="Times New Roman"/>
              </a:rPr>
              <a:t> </a:t>
            </a:r>
            <a:r>
              <a:rPr lang="es-ES" sz="2200" i="1" dirty="0" err="1">
                <a:latin typeface="+mn-lt"/>
                <a:ea typeface="Times New Roman"/>
              </a:rPr>
              <a:t>Laici</a:t>
            </a:r>
            <a:r>
              <a:rPr lang="es-ES" sz="2200" dirty="0" smtClean="0">
                <a:latin typeface="+mn-lt"/>
                <a:ea typeface="Times New Roman"/>
              </a:rPr>
              <a:t>, del CELAM (Medellín</a:t>
            </a:r>
            <a:r>
              <a:rPr lang="es-ES" sz="2200" dirty="0">
                <a:latin typeface="+mn-lt"/>
                <a:ea typeface="Times New Roman"/>
              </a:rPr>
              <a:t>, Puebla, Santo Domingo y </a:t>
            </a:r>
            <a:r>
              <a:rPr lang="es-ES" sz="2200" dirty="0" smtClean="0">
                <a:latin typeface="+mn-lt"/>
                <a:ea typeface="Times New Roman"/>
              </a:rPr>
              <a:t>Aparecida) </a:t>
            </a:r>
            <a:r>
              <a:rPr lang="es-VE" sz="2200" dirty="0" smtClean="0">
                <a:latin typeface="+mn-lt"/>
                <a:ea typeface="Times New Roman"/>
              </a:rPr>
              <a:t>y de las Congregaciones Generales </a:t>
            </a:r>
            <a:r>
              <a:rPr lang="es-ES" sz="2200" dirty="0" smtClean="0">
                <a:latin typeface="+mn-lt"/>
                <a:ea typeface="Times New Roman"/>
              </a:rPr>
              <a:t>33, 34 y 35 más particularmente. </a:t>
            </a:r>
            <a:endParaRPr lang="es-PY" sz="2200" dirty="0">
              <a:latin typeface="+mn-lt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659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55576" y="338695"/>
            <a:ext cx="7748526" cy="400110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DURACIÓN Y CARGA HORARIA DEL PROGRAMA</a:t>
            </a:r>
            <a:endParaRPr lang="es-VE" sz="2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4" name="CuadroTexto 3"/>
          <p:cNvSpPr txBox="1"/>
          <p:nvPr/>
        </p:nvSpPr>
        <p:spPr>
          <a:xfrm>
            <a:off x="755576" y="1605598"/>
            <a:ext cx="7748526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n-lt"/>
              </a:rPr>
              <a:t>2. Se propone el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desarrollo de los 15 módulos en tres años</a:t>
            </a:r>
            <a:r>
              <a:rPr lang="es-ES" sz="2000" dirty="0" smtClean="0">
                <a:latin typeface="+mn-lt"/>
              </a:rPr>
              <a:t>, a lo largo de dos meses cada uno (5 módulos al año) según la secuencia modelo. </a:t>
            </a:r>
            <a:endParaRPr lang="es-VE" sz="2000" dirty="0">
              <a:latin typeface="+mn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34142" y="3819866"/>
            <a:ext cx="774852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+mn-lt"/>
              </a:rPr>
              <a:t>5</a:t>
            </a:r>
            <a:r>
              <a:rPr lang="es-ES" sz="2000" dirty="0" smtClean="0">
                <a:latin typeface="+mn-lt"/>
              </a:rPr>
              <a:t>. </a:t>
            </a:r>
            <a:r>
              <a:rPr lang="es-ES" sz="2000" dirty="0">
                <a:latin typeface="+mn-lt"/>
              </a:rPr>
              <a:t>P</a:t>
            </a:r>
            <a:r>
              <a:rPr lang="es-ES" sz="2000" dirty="0" smtClean="0">
                <a:latin typeface="+mn-lt"/>
              </a:rPr>
              <a:t>revio al inicio del programa, se desarrollará una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jornada presencial para la presentación del Módulo 0 y la Guía del Participante.</a:t>
            </a:r>
            <a:endParaRPr lang="es-V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92019" y="4561900"/>
            <a:ext cx="7748526" cy="10310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n-lt"/>
              </a:rPr>
              <a:t>6. Se sugiere asumir el programa en su totalidad. Sin embargo, las Provincias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podrían ofertar una secuencia menor de módulos a su elección </a:t>
            </a:r>
            <a:r>
              <a:rPr lang="es-ES" sz="2000" dirty="0" smtClean="0">
                <a:latin typeface="+mn-lt"/>
              </a:rPr>
              <a:t>según las necesidades de destinatarios específicos</a:t>
            </a:r>
            <a:r>
              <a:rPr lang="es-ES" sz="2100" dirty="0" smtClean="0">
                <a:latin typeface="+mn-lt"/>
              </a:rPr>
              <a:t>. </a:t>
            </a:r>
            <a:endParaRPr lang="es-VE" sz="2100" dirty="0">
              <a:latin typeface="+mn-lt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69617" y="5661248"/>
            <a:ext cx="7793331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n-lt"/>
              </a:rPr>
              <a:t>7. </a:t>
            </a:r>
            <a:r>
              <a:rPr lang="es-ES" sz="2000" dirty="0">
                <a:latin typeface="+mn-lt"/>
              </a:rPr>
              <a:t>P</a:t>
            </a:r>
            <a:r>
              <a:rPr lang="es-ES" sz="2000" dirty="0" smtClean="0">
                <a:latin typeface="+mn-lt"/>
              </a:rPr>
              <a:t>ara optar al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certificado por la CPAL</a:t>
            </a:r>
            <a:r>
              <a:rPr lang="es-ES" sz="2000" dirty="0" smtClean="0">
                <a:latin typeface="+mn-lt"/>
              </a:rPr>
              <a:t>, se requerirá que la Provincia desarrolle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 menos 12 de los 15 módulos propuestos, durante dos años de formación como mínimo.</a:t>
            </a:r>
            <a:endParaRPr lang="es-V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34142" y="2394274"/>
            <a:ext cx="7748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n-lt"/>
              </a:rPr>
              <a:t>3. Las Provincias pueden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decidir sobre cambios en la secuencia </a:t>
            </a:r>
            <a:r>
              <a:rPr lang="es-ES" sz="2000" dirty="0" smtClean="0">
                <a:latin typeface="+mn-lt"/>
              </a:rPr>
              <a:t>según vean más conveniente para el desarrollo de los módulos.</a:t>
            </a:r>
            <a:endParaRPr lang="es-VE" sz="2000" dirty="0">
              <a:latin typeface="+mn-lt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39776" y="807102"/>
            <a:ext cx="7748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n-lt"/>
              </a:rPr>
              <a:t>1. Se asume que los participantes tienen compromisos laborales u otros y por tanto tendrán una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dedicación de tiempo parcial.</a:t>
            </a:r>
            <a:endParaRPr lang="es-V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34142" y="3124144"/>
            <a:ext cx="7748526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n-lt"/>
              </a:rPr>
              <a:t>4. Se estima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una intensidad de trabajo de 45 horas por módulo</a:t>
            </a:r>
            <a:r>
              <a:rPr lang="es-ES" sz="2000" dirty="0" smtClean="0">
                <a:latin typeface="+mn-lt"/>
              </a:rPr>
              <a:t>, lo que demandaría al participante unas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6 </a:t>
            </a:r>
            <a:r>
              <a:rPr lang="es-E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hs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/semana de dedicación. </a:t>
            </a:r>
            <a:endParaRPr lang="es-V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6941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55576" y="348625"/>
            <a:ext cx="7748526" cy="40011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MODALIDADES PARA LA FORMACIÓN - RECOMENDACIONES</a:t>
            </a:r>
            <a:endParaRPr lang="es-VE" sz="2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4" name="CuadroTexto 3"/>
          <p:cNvSpPr txBox="1"/>
          <p:nvPr/>
        </p:nvSpPr>
        <p:spPr>
          <a:xfrm>
            <a:off x="751202" y="908720"/>
            <a:ext cx="7748526" cy="101566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n-lt"/>
              </a:rPr>
              <a:t>1. Organizar a los participantes en </a:t>
            </a:r>
            <a:r>
              <a:rPr lang="es-ES" sz="2000" b="1" dirty="0" smtClean="0">
                <a:latin typeface="+mn-lt"/>
              </a:rPr>
              <a:t>grupos por obras o mixtos, </a:t>
            </a:r>
            <a:r>
              <a:rPr lang="es-ES" sz="2000" dirty="0" smtClean="0">
                <a:latin typeface="+mn-lt"/>
              </a:rPr>
              <a:t>con un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tutor/acompañante</a:t>
            </a:r>
            <a:r>
              <a:rPr lang="es-ES" sz="2000" dirty="0" smtClean="0">
                <a:latin typeface="+mn-lt"/>
              </a:rPr>
              <a:t> asignado (laicos/as, jesuitas, religiosos/as según disponibilidad; se podría estudiar el apoyo formal de las CVX)</a:t>
            </a:r>
            <a:endParaRPr lang="es-VE" sz="2000" dirty="0">
              <a:latin typeface="+mn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70265" y="3036027"/>
            <a:ext cx="7748526" cy="101566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n-lt"/>
              </a:rPr>
              <a:t>3. Animar y acompañar a los participantes para que realicen en tiempo oportuno las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lecturas</a:t>
            </a:r>
            <a:r>
              <a:rPr lang="es-ES" sz="2000" dirty="0" smtClean="0">
                <a:latin typeface="+mn-lt"/>
              </a:rPr>
              <a:t> y las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actividades de aplicación y de evaluación</a:t>
            </a:r>
            <a:r>
              <a:rPr lang="es-ES" sz="2000" dirty="0" smtClean="0">
                <a:latin typeface="+mn-lt"/>
              </a:rPr>
              <a:t> personal y grupal.</a:t>
            </a:r>
            <a:endParaRPr lang="es-VE" sz="2000" dirty="0">
              <a:latin typeface="+mn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55576" y="4091011"/>
            <a:ext cx="7748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n-lt"/>
              </a:rPr>
              <a:t>4. Constituir cada grupo en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comunidad virtual </a:t>
            </a:r>
            <a:r>
              <a:rPr lang="es-ES" sz="2000" dirty="0" smtClean="0">
                <a:latin typeface="+mn-lt"/>
              </a:rPr>
              <a:t>(y si posible los grupos en red) para compartir sobre las lecturas, realizar foros, etc.   </a:t>
            </a:r>
            <a:endParaRPr lang="es-VE" sz="2000" dirty="0">
              <a:latin typeface="+mn-lt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69089" y="4798897"/>
            <a:ext cx="7793331" cy="707886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n-lt"/>
              </a:rPr>
              <a:t>5. Utilizar las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plataformas virtuales </a:t>
            </a:r>
            <a:r>
              <a:rPr lang="es-ES" sz="2000" dirty="0" smtClean="0">
                <a:latin typeface="+mn-lt"/>
              </a:rPr>
              <a:t>disponibles en la Provincia (</a:t>
            </a:r>
            <a:r>
              <a:rPr lang="es-ES" sz="2000" dirty="0" err="1" smtClean="0">
                <a:latin typeface="+mn-lt"/>
              </a:rPr>
              <a:t>Collaborate</a:t>
            </a:r>
            <a:r>
              <a:rPr lang="es-ES" sz="2000" dirty="0" smtClean="0">
                <a:latin typeface="+mn-lt"/>
              </a:rPr>
              <a:t>, </a:t>
            </a:r>
            <a:r>
              <a:rPr lang="es-ES" sz="2000" dirty="0" err="1" smtClean="0">
                <a:latin typeface="+mn-lt"/>
              </a:rPr>
              <a:t>Moodle</a:t>
            </a:r>
            <a:r>
              <a:rPr lang="es-ES" sz="2000" dirty="0" smtClean="0">
                <a:latin typeface="+mn-lt"/>
              </a:rPr>
              <a:t> u e-</a:t>
            </a:r>
            <a:r>
              <a:rPr lang="es-ES" sz="2000" dirty="0" err="1" smtClean="0">
                <a:latin typeface="+mn-lt"/>
              </a:rPr>
              <a:t>learning</a:t>
            </a:r>
            <a:r>
              <a:rPr lang="es-ES" sz="2000" dirty="0" smtClean="0">
                <a:latin typeface="+mn-lt"/>
              </a:rPr>
              <a:t>) para apoyar la formación.   </a:t>
            </a:r>
            <a:endParaRPr lang="es-VE" sz="2000" dirty="0">
              <a:latin typeface="+mn-lt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51202" y="1988840"/>
            <a:ext cx="77485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+mn-lt"/>
              </a:rPr>
              <a:t>2</a:t>
            </a:r>
            <a:r>
              <a:rPr lang="es-ES" sz="2000" dirty="0" smtClean="0">
                <a:latin typeface="+mn-lt"/>
              </a:rPr>
              <a:t>. Una o dos veces durante el desarrollo de cada módulo, realizar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encuentros-seminarios presenciales</a:t>
            </a:r>
            <a:r>
              <a:rPr lang="es-ES" sz="2000" dirty="0" smtClean="0">
                <a:latin typeface="+mn-lt"/>
              </a:rPr>
              <a:t>, para introducir y/o profundizar los contenidos (con el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tutor o conferencistas </a:t>
            </a:r>
            <a:r>
              <a:rPr lang="es-ES" sz="2000" dirty="0" smtClean="0">
                <a:latin typeface="+mn-lt"/>
              </a:rPr>
              <a:t>invitados)</a:t>
            </a:r>
            <a:endParaRPr lang="es-VE" sz="2000" dirty="0">
              <a:latin typeface="+mn-lt"/>
            </a:endParaRPr>
          </a:p>
        </p:txBody>
      </p:sp>
      <p:sp>
        <p:nvSpPr>
          <p:cNvPr id="10" name="CuadroTexto 7"/>
          <p:cNvSpPr txBox="1"/>
          <p:nvPr/>
        </p:nvSpPr>
        <p:spPr>
          <a:xfrm>
            <a:off x="751202" y="5589240"/>
            <a:ext cx="7748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+mn-lt"/>
              </a:rPr>
              <a:t>6</a:t>
            </a:r>
            <a:r>
              <a:rPr lang="es-ES" sz="2000" dirty="0" smtClean="0">
                <a:latin typeface="+mn-lt"/>
              </a:rPr>
              <a:t>. Utilizar 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estrategias de evaluación formativa</a:t>
            </a:r>
            <a:r>
              <a:rPr lang="es-ES" sz="2000" dirty="0" smtClean="0">
                <a:latin typeface="+mn-lt"/>
              </a:rPr>
              <a:t>; considerar el uso de una bitácora/diario, rúbricas para autoevaluación u otros afines.</a:t>
            </a:r>
            <a:endParaRPr lang="es-VE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153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61773" y="393999"/>
            <a:ext cx="7748526" cy="400110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ADAPTACIÓN A LA PREPARACIÓN DE LOS PARTICIPANTES</a:t>
            </a:r>
            <a:endParaRPr lang="es-VE" sz="2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4" name="CuadroTexto 3"/>
          <p:cNvSpPr txBox="1"/>
          <p:nvPr/>
        </p:nvSpPr>
        <p:spPr>
          <a:xfrm>
            <a:off x="745005" y="895848"/>
            <a:ext cx="7748526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900" dirty="0" smtClean="0">
                <a:latin typeface="+mn-lt"/>
              </a:rPr>
              <a:t>1. El programa está dirigido a </a:t>
            </a:r>
            <a:r>
              <a:rPr lang="es-E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laicos/as, religiosos/as y jesuitas que trabajan en obras S.J., voluntarios y amigos </a:t>
            </a:r>
            <a:r>
              <a:rPr lang="es-ES" sz="1900" dirty="0" smtClean="0">
                <a:latin typeface="+mn-lt"/>
              </a:rPr>
              <a:t>con formación diversa</a:t>
            </a:r>
            <a:r>
              <a:rPr lang="es-ES" sz="2100" dirty="0" smtClean="0">
                <a:latin typeface="+mn-lt"/>
              </a:rPr>
              <a:t>.</a:t>
            </a:r>
            <a:endParaRPr lang="es-VE" sz="2100" dirty="0">
              <a:latin typeface="+mn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22602" y="4839202"/>
            <a:ext cx="774852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900" dirty="0" smtClean="0">
                <a:latin typeface="+mn-lt"/>
              </a:rPr>
              <a:t>3. El encargado de la formación en la Provincia podrá revisar la </a:t>
            </a:r>
            <a:r>
              <a:rPr lang="es-E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experiencia y preparación previa </a:t>
            </a:r>
            <a:r>
              <a:rPr lang="es-ES" sz="1900" dirty="0" smtClean="0">
                <a:latin typeface="+mn-lt"/>
              </a:rPr>
              <a:t>para la </a:t>
            </a:r>
            <a:r>
              <a:rPr lang="es-E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acreditación</a:t>
            </a:r>
            <a:r>
              <a:rPr lang="es-ES" sz="1900" dirty="0" smtClean="0">
                <a:latin typeface="+mn-lt"/>
              </a:rPr>
              <a:t> de módulos a los fines de la obtención del certificado de la CPAL.</a:t>
            </a:r>
            <a:endParaRPr lang="es-VE" sz="1900" dirty="0">
              <a:latin typeface="+mn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22602" y="5737441"/>
            <a:ext cx="7793332" cy="969496"/>
          </a:xfrm>
          <a:prstGeom prst="rect">
            <a:avLst/>
          </a:prstGeom>
          <a:solidFill>
            <a:srgbClr val="DBEFF8"/>
          </a:solidFill>
        </p:spPr>
        <p:txBody>
          <a:bodyPr wrap="square" rtlCol="0">
            <a:spAutoFit/>
          </a:bodyPr>
          <a:lstStyle/>
          <a:p>
            <a:r>
              <a:rPr lang="es-ES" sz="1900" dirty="0" smtClean="0">
                <a:latin typeface="+mn-lt"/>
              </a:rPr>
              <a:t>4. Se recomienda dejar la posibilidad del </a:t>
            </a:r>
            <a:r>
              <a:rPr lang="es-ES" sz="1900" b="1" dirty="0" smtClean="0">
                <a:latin typeface="+mn-lt"/>
              </a:rPr>
              <a:t>registro libre para módulos en particular</a:t>
            </a:r>
            <a:r>
              <a:rPr lang="es-ES" sz="1900" dirty="0" smtClean="0">
                <a:latin typeface="+mn-lt"/>
              </a:rPr>
              <a:t> a los </a:t>
            </a:r>
            <a:r>
              <a:rPr lang="es-E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jesuitas, así como a laicos/as o religiosos/as con responsabilidades directivas</a:t>
            </a:r>
            <a:r>
              <a:rPr lang="es-ES" sz="1900" dirty="0" smtClean="0">
                <a:latin typeface="+mn-lt"/>
              </a:rPr>
              <a:t>, según </a:t>
            </a:r>
            <a:r>
              <a:rPr lang="es-ES" sz="1900" dirty="0">
                <a:latin typeface="+mn-lt"/>
              </a:rPr>
              <a:t>su </a:t>
            </a:r>
            <a:r>
              <a:rPr lang="es-ES" sz="1900" dirty="0" smtClean="0">
                <a:latin typeface="+mn-lt"/>
              </a:rPr>
              <a:t>interés</a:t>
            </a:r>
            <a:r>
              <a:rPr lang="es-ES" sz="1900" dirty="0" smtClean="0"/>
              <a:t>.</a:t>
            </a:r>
            <a:endParaRPr lang="es-VE" sz="19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61773" y="4167557"/>
            <a:ext cx="7748526" cy="677108"/>
          </a:xfrm>
          <a:prstGeom prst="rect">
            <a:avLst/>
          </a:prstGeom>
          <a:solidFill>
            <a:srgbClr val="DBEFF8"/>
          </a:solidFill>
        </p:spPr>
        <p:txBody>
          <a:bodyPr wrap="square" rtlCol="0">
            <a:spAutoFit/>
          </a:bodyPr>
          <a:lstStyle/>
          <a:p>
            <a:r>
              <a:rPr lang="es-ES" sz="1900" dirty="0">
                <a:latin typeface="+mn-lt"/>
              </a:rPr>
              <a:t>2</a:t>
            </a:r>
            <a:r>
              <a:rPr lang="es-ES" sz="1900" dirty="0" smtClean="0">
                <a:latin typeface="+mn-lt"/>
              </a:rPr>
              <a:t>. A </a:t>
            </a:r>
            <a:r>
              <a:rPr lang="es-E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quienes no tienen formación </a:t>
            </a:r>
            <a:r>
              <a:rPr lang="es-ES" sz="1900" dirty="0" smtClean="0">
                <a:latin typeface="+mn-lt"/>
              </a:rPr>
              <a:t>previa en los temas propuestos o la tienen asistemática, se recomienda el </a:t>
            </a:r>
            <a:r>
              <a:rPr lang="es-E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programa en su integridad</a:t>
            </a:r>
            <a:r>
              <a:rPr lang="es-ES" sz="1900" dirty="0" smtClean="0">
                <a:latin typeface="+mn-lt"/>
              </a:rPr>
              <a:t>.  </a:t>
            </a:r>
            <a:endParaRPr lang="es-VE" sz="1900" dirty="0">
              <a:latin typeface="+mn-lt"/>
            </a:endParaRPr>
          </a:p>
        </p:txBody>
      </p:sp>
      <p:sp>
        <p:nvSpPr>
          <p:cNvPr id="9" name="1 CuadroTexto"/>
          <p:cNvSpPr txBox="1"/>
          <p:nvPr/>
        </p:nvSpPr>
        <p:spPr>
          <a:xfrm>
            <a:off x="1043608" y="1697873"/>
            <a:ext cx="7128792" cy="23698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Y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</a:t>
            </a:r>
            <a:r>
              <a:rPr lang="es-PY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asgos deseable en los destinatarios </a:t>
            </a:r>
            <a:endParaRPr lang="es-PY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536575" lvl="1" indent="-274638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+mn-lt"/>
              </a:rPr>
              <a:t>Madurez </a:t>
            </a:r>
            <a:r>
              <a:rPr lang="es-ES" b="1" dirty="0">
                <a:latin typeface="+mn-lt"/>
              </a:rPr>
              <a:t>humana </a:t>
            </a:r>
            <a:r>
              <a:rPr lang="es-ES" dirty="0">
                <a:latin typeface="+mn-lt"/>
              </a:rPr>
              <a:t>que permita estabilidad, introspección, asumir responsabilidades y desarrollar buenas relaciones interpersonales</a:t>
            </a:r>
            <a:r>
              <a:rPr lang="es-ES" dirty="0" smtClean="0">
                <a:latin typeface="+mn-lt"/>
              </a:rPr>
              <a:t>.</a:t>
            </a:r>
            <a:endParaRPr lang="es-PY" dirty="0">
              <a:latin typeface="+mn-lt"/>
            </a:endParaRPr>
          </a:p>
          <a:p>
            <a:pPr marL="536575" lvl="1" indent="-274638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+mn-lt"/>
              </a:rPr>
              <a:t>"</a:t>
            </a:r>
            <a:r>
              <a:rPr lang="es-ES" b="1" dirty="0" err="1">
                <a:latin typeface="+mn-lt"/>
              </a:rPr>
              <a:t>Subjecto</a:t>
            </a:r>
            <a:r>
              <a:rPr lang="es-ES" b="1" dirty="0">
                <a:latin typeface="+mn-lt"/>
              </a:rPr>
              <a:t>" </a:t>
            </a:r>
            <a:r>
              <a:rPr lang="es-ES" dirty="0">
                <a:latin typeface="+mn-lt"/>
              </a:rPr>
              <a:t>para profundizar en su fe: estudiar, reflexionar y dejarse transformar por la </a:t>
            </a:r>
            <a:r>
              <a:rPr lang="es-ES" dirty="0" smtClean="0">
                <a:latin typeface="+mn-lt"/>
              </a:rPr>
              <a:t>experiencia.</a:t>
            </a:r>
            <a:endParaRPr lang="es-PY" dirty="0">
              <a:latin typeface="+mn-lt"/>
            </a:endParaRPr>
          </a:p>
          <a:p>
            <a:pPr marL="536575" lvl="1" indent="-274638">
              <a:buFont typeface="Arial" panose="020B0604020202020204" pitchFamily="34" charset="0"/>
              <a:buChar char="•"/>
            </a:pPr>
            <a:r>
              <a:rPr lang="es-ES" b="1" dirty="0" smtClean="0">
                <a:latin typeface="+mn-lt"/>
              </a:rPr>
              <a:t>Sensibilidad </a:t>
            </a:r>
            <a:r>
              <a:rPr lang="es-ES" dirty="0">
                <a:latin typeface="+mn-lt"/>
              </a:rPr>
              <a:t>ante el tema de la pobreza y la exclusión, y capacidad de comprender la realidad eclesial, social </a:t>
            </a:r>
            <a:r>
              <a:rPr lang="es-ES" dirty="0" smtClean="0">
                <a:latin typeface="+mn-lt"/>
              </a:rPr>
              <a:t> y política.</a:t>
            </a:r>
            <a:endParaRPr lang="es-PY" dirty="0">
              <a:latin typeface="+mn-lt"/>
            </a:endParaRPr>
          </a:p>
          <a:p>
            <a:pPr marL="536575" lvl="1" indent="-274638">
              <a:buFont typeface="Arial" panose="020B0604020202020204" pitchFamily="34" charset="0"/>
              <a:buChar char="•"/>
            </a:pPr>
            <a:r>
              <a:rPr lang="es-PY" dirty="0" smtClean="0">
                <a:latin typeface="+mn-lt"/>
              </a:rPr>
              <a:t>Capacidad </a:t>
            </a:r>
            <a:r>
              <a:rPr lang="es-PY" dirty="0">
                <a:latin typeface="+mn-lt"/>
              </a:rPr>
              <a:t>de ser </a:t>
            </a:r>
            <a:r>
              <a:rPr lang="es-PY" b="1" dirty="0">
                <a:latin typeface="+mn-lt"/>
              </a:rPr>
              <a:t>agente </a:t>
            </a:r>
            <a:r>
              <a:rPr lang="es-PY" b="1" dirty="0" smtClean="0">
                <a:latin typeface="+mn-lt"/>
              </a:rPr>
              <a:t>multiplicador.</a:t>
            </a:r>
            <a:endParaRPr lang="es-VE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57851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55576" y="548680"/>
            <a:ext cx="7748526" cy="40011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La experiencia de los Ejercicios Espirituales</a:t>
            </a:r>
            <a:endParaRPr lang="es-VE" sz="2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4" name="CuadroTexto 3"/>
          <p:cNvSpPr txBox="1"/>
          <p:nvPr/>
        </p:nvSpPr>
        <p:spPr>
          <a:xfrm>
            <a:off x="728801" y="1217225"/>
            <a:ext cx="7748526" cy="415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smtClean="0">
                <a:latin typeface="+mn-lt"/>
              </a:rPr>
              <a:t>1. Es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componente fundamental </a:t>
            </a:r>
            <a:r>
              <a:rPr lang="es-ES" sz="2100" dirty="0" smtClean="0">
                <a:latin typeface="+mn-lt"/>
              </a:rPr>
              <a:t>del Programa</a:t>
            </a:r>
            <a:endParaRPr lang="es-VE" sz="2100" dirty="0">
              <a:latin typeface="+mn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24000" y="4103998"/>
            <a:ext cx="774852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100" dirty="0" smtClean="0">
                <a:latin typeface="+mn-lt"/>
              </a:rPr>
              <a:t>2. En lo </a:t>
            </a:r>
            <a:r>
              <a:rPr lang="es-ES" sz="2100" b="1" dirty="0" smtClean="0">
                <a:latin typeface="+mn-lt"/>
              </a:rPr>
              <a:t>espiritual</a:t>
            </a:r>
            <a:r>
              <a:rPr lang="es-ES" sz="2100" dirty="0" smtClean="0">
                <a:latin typeface="+mn-lt"/>
              </a:rPr>
              <a:t>: convertir el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seguimiento de Jesús </a:t>
            </a:r>
            <a:r>
              <a:rPr lang="es-ES" sz="2100" dirty="0" smtClean="0">
                <a:latin typeface="+mn-lt"/>
              </a:rPr>
              <a:t>en una actitud personal.</a:t>
            </a:r>
            <a:endParaRPr lang="es-VE" sz="2100" dirty="0">
              <a:latin typeface="+mn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10770" y="3480455"/>
            <a:ext cx="7793332" cy="4154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smtClean="0">
                <a:latin typeface="+mn-lt"/>
              </a:rPr>
              <a:t>1. Desde lo </a:t>
            </a:r>
            <a:r>
              <a:rPr lang="es-ES" sz="2100" b="1" dirty="0" smtClean="0">
                <a:latin typeface="+mn-lt"/>
              </a:rPr>
              <a:t>intelectual</a:t>
            </a:r>
            <a:r>
              <a:rPr lang="es-ES" sz="2100" dirty="0" smtClean="0">
                <a:latin typeface="+mn-lt"/>
              </a:rPr>
              <a:t>: el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estudio serio y formal </a:t>
            </a:r>
            <a:r>
              <a:rPr lang="es-ES" sz="2100" dirty="0" smtClean="0">
                <a:latin typeface="+mn-lt"/>
              </a:rPr>
              <a:t>de los módulos.</a:t>
            </a:r>
            <a:endParaRPr lang="es-VE" sz="2100" dirty="0">
              <a:latin typeface="+mn-lt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28801" y="1776857"/>
            <a:ext cx="77485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dirty="0">
                <a:latin typeface="+mn-lt"/>
              </a:rPr>
              <a:t>2</a:t>
            </a:r>
            <a:r>
              <a:rPr lang="es-ES" sz="2100" dirty="0" smtClean="0">
                <a:latin typeface="+mn-lt"/>
              </a:rPr>
              <a:t>. Para quienes no han realizado los EE,  se les debe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recomendar y facilitar la oportunidad </a:t>
            </a:r>
            <a:r>
              <a:rPr lang="es-ES" sz="2100" dirty="0" smtClean="0">
                <a:latin typeface="+mn-lt"/>
              </a:rPr>
              <a:t>en alguna de sus modalidades o en etapas.   </a:t>
            </a:r>
            <a:endParaRPr lang="es-VE" sz="2100" dirty="0">
              <a:latin typeface="+mn-lt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55576" y="2798627"/>
            <a:ext cx="7748526" cy="400110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La integración de la formación</a:t>
            </a:r>
            <a:endParaRPr lang="es-VE" sz="2000" b="1" dirty="0">
              <a:solidFill>
                <a:schemeClr val="bg1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24000" y="4983643"/>
            <a:ext cx="7824908" cy="4154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smtClean="0">
                <a:latin typeface="+mn-lt"/>
              </a:rPr>
              <a:t>3. En lo </a:t>
            </a:r>
            <a:r>
              <a:rPr lang="es-ES" sz="2100" b="1" dirty="0" smtClean="0">
                <a:latin typeface="+mn-lt"/>
              </a:rPr>
              <a:t>comunitario</a:t>
            </a:r>
            <a:r>
              <a:rPr lang="es-ES" sz="2100" dirty="0" smtClean="0">
                <a:latin typeface="+mn-lt"/>
              </a:rPr>
              <a:t>: crecer en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sentido de cuerpo y compromiso.</a:t>
            </a:r>
            <a:endParaRPr lang="es-VE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739788" y="5608844"/>
            <a:ext cx="7793332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100" dirty="0" smtClean="0">
                <a:latin typeface="+mn-lt"/>
              </a:rPr>
              <a:t>4. En el sentido </a:t>
            </a:r>
            <a:r>
              <a:rPr lang="es-ES" sz="2100" b="1" dirty="0" smtClean="0">
                <a:latin typeface="+mn-lt"/>
              </a:rPr>
              <a:t>apostólico</a:t>
            </a:r>
            <a:r>
              <a:rPr lang="es-ES" sz="2100" dirty="0" smtClean="0">
                <a:latin typeface="+mn-lt"/>
              </a:rPr>
              <a:t>: la práctica del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discernimiento</a:t>
            </a:r>
            <a:r>
              <a:rPr lang="es-ES" sz="2100" dirty="0" smtClean="0">
                <a:latin typeface="+mn-lt"/>
              </a:rPr>
              <a:t> y en lo posible la vivencia de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experiencias apostólicas </a:t>
            </a:r>
            <a:r>
              <a:rPr lang="es-ES" sz="2100" dirty="0" smtClean="0">
                <a:latin typeface="+mn-lt"/>
              </a:rPr>
              <a:t>significativas.</a:t>
            </a:r>
            <a:endParaRPr lang="es-VE" sz="2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548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55576" y="548680"/>
            <a:ext cx="7748526" cy="40011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Compromisos que asume el participante</a:t>
            </a:r>
            <a:endParaRPr lang="es-VE" sz="20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3706068"/>
            <a:ext cx="1847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/>
          </a:p>
          <a:p>
            <a:pPr>
              <a:spcBef>
                <a:spcPts val="1200"/>
              </a:spcBef>
            </a:pPr>
            <a:endParaRPr lang="es-ES" sz="2400" dirty="0" smtClean="0"/>
          </a:p>
          <a:p>
            <a:pPr>
              <a:spcBef>
                <a:spcPts val="1200"/>
              </a:spcBef>
            </a:pPr>
            <a:endParaRPr lang="es-VE" dirty="0"/>
          </a:p>
        </p:txBody>
      </p:sp>
      <p:sp>
        <p:nvSpPr>
          <p:cNvPr id="4" name="CuadroTexto 3"/>
          <p:cNvSpPr txBox="1"/>
          <p:nvPr/>
        </p:nvSpPr>
        <p:spPr>
          <a:xfrm>
            <a:off x="728801" y="1466598"/>
            <a:ext cx="7748526" cy="41549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smtClean="0">
                <a:latin typeface="+mn-lt"/>
              </a:rPr>
              <a:t>1. Destinar un promedio de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6 horas semanales al estudio.</a:t>
            </a:r>
            <a:endParaRPr lang="es-VE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28801" y="3732852"/>
            <a:ext cx="774852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100" dirty="0" smtClean="0">
                <a:latin typeface="+mn-lt"/>
              </a:rPr>
              <a:t>4. Mantener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contacto</a:t>
            </a:r>
            <a:r>
              <a:rPr lang="es-ES" sz="2100" dirty="0" smtClean="0">
                <a:latin typeface="+mn-lt"/>
              </a:rPr>
              <a:t> con el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tutor</a:t>
            </a:r>
            <a:r>
              <a:rPr lang="es-ES" sz="2100" dirty="0" smtClean="0">
                <a:latin typeface="+mn-lt"/>
              </a:rPr>
              <a:t> y con los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otros participantes </a:t>
            </a:r>
            <a:r>
              <a:rPr lang="es-ES" sz="2100" dirty="0" smtClean="0">
                <a:latin typeface="+mn-lt"/>
              </a:rPr>
              <a:t>según se acuerde.</a:t>
            </a:r>
            <a:endParaRPr lang="es-VE" sz="2100" dirty="0">
              <a:latin typeface="+mn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55576" y="2976396"/>
            <a:ext cx="7793332" cy="41549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smtClean="0">
                <a:latin typeface="+mn-lt"/>
              </a:rPr>
              <a:t>3. Asistir a todas las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reuniones presenciales y/o virtuales.</a:t>
            </a:r>
            <a:endParaRPr lang="es-VE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55576" y="2235123"/>
            <a:ext cx="7748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100" dirty="0">
                <a:latin typeface="+mn-lt"/>
              </a:rPr>
              <a:t>2</a:t>
            </a:r>
            <a:r>
              <a:rPr lang="es-ES" sz="2100" dirty="0" smtClean="0">
                <a:latin typeface="+mn-lt"/>
              </a:rPr>
              <a:t>. Terminar los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trabajos solicitados</a:t>
            </a:r>
            <a:r>
              <a:rPr lang="es-ES" sz="2100" dirty="0" smtClean="0">
                <a:latin typeface="+mn-lt"/>
              </a:rPr>
              <a:t> en los plazos requeridos.</a:t>
            </a:r>
            <a:endParaRPr lang="es-VE" sz="2100" dirty="0">
              <a:latin typeface="+mn-lt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55576" y="4768101"/>
            <a:ext cx="7824908" cy="73866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smtClean="0">
                <a:latin typeface="+mn-lt"/>
              </a:rPr>
              <a:t>5. Se recomienda que vivan la experiencia completa de los </a:t>
            </a:r>
            <a:r>
              <a:rPr lang="es-E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Ejercicios Espirituales</a:t>
            </a:r>
            <a:r>
              <a:rPr lang="es-ES" sz="2100" dirty="0" smtClean="0">
                <a:latin typeface="+mn-lt"/>
              </a:rPr>
              <a:t> en alguna modalidad.</a:t>
            </a:r>
            <a:endParaRPr lang="es-VE" sz="2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18600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5843" y="188640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NIVEL III: PROFUNDIZACIONES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41753" y="764704"/>
            <a:ext cx="7416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043F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PROPONEN DOS PROGRAMAS EXISTENTES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23528" y="1052736"/>
            <a:ext cx="864096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1900" b="1" dirty="0">
                <a:solidFill>
                  <a:srgbClr val="043F86"/>
                </a:solidFill>
                <a:latin typeface="+mn-lt"/>
              </a:rPr>
              <a:t>Formación Teológica MAGIS – </a:t>
            </a:r>
            <a:r>
              <a:rPr lang="es-ES" sz="1900" b="1" dirty="0" smtClean="0">
                <a:solidFill>
                  <a:srgbClr val="043F86"/>
                </a:solidFill>
                <a:latin typeface="+mn-lt"/>
              </a:rPr>
              <a:t>CVX</a:t>
            </a:r>
            <a:r>
              <a:rPr lang="es-VE" sz="1900" b="1" dirty="0" smtClean="0">
                <a:solidFill>
                  <a:srgbClr val="043F86"/>
                </a:solidFill>
                <a:latin typeface="+mn-lt"/>
              </a:rPr>
              <a:t>,</a:t>
            </a:r>
            <a:r>
              <a:rPr lang="es-VE" sz="1900" dirty="0" smtClean="0">
                <a:solidFill>
                  <a:srgbClr val="043F86"/>
                </a:solidFill>
                <a:latin typeface="+mn-lt"/>
              </a:rPr>
              <a:t> </a:t>
            </a:r>
            <a:r>
              <a:rPr lang="es-VE" sz="1900" dirty="0" smtClean="0">
                <a:latin typeface="+mn-lt"/>
              </a:rPr>
              <a:t>que vincula </a:t>
            </a:r>
            <a:r>
              <a:rPr lang="es-VE" sz="1900" dirty="0">
                <a:latin typeface="+mn-lt"/>
              </a:rPr>
              <a:t>lo teológico con la realidad social y política, destacando explícitamente la relación entre </a:t>
            </a:r>
            <a:r>
              <a:rPr lang="es-VE" sz="1900" dirty="0" smtClean="0">
                <a:latin typeface="+mn-lt"/>
              </a:rPr>
              <a:t>fe-justicia</a:t>
            </a:r>
            <a:r>
              <a:rPr lang="es-VE" sz="1900" dirty="0">
                <a:latin typeface="+mn-lt"/>
              </a:rPr>
              <a:t>. </a:t>
            </a:r>
            <a:r>
              <a:rPr lang="es-VE" sz="1900" dirty="0" smtClean="0">
                <a:latin typeface="+mn-lt"/>
              </a:rPr>
              <a:t>Tiene </a:t>
            </a:r>
            <a:r>
              <a:rPr lang="es-VE" sz="1900" dirty="0">
                <a:latin typeface="+mn-lt"/>
              </a:rPr>
              <a:t>una duración de tres años con etapas presenciales </a:t>
            </a:r>
            <a:r>
              <a:rPr lang="es-VE" sz="1900" dirty="0" smtClean="0">
                <a:latin typeface="+mn-lt"/>
              </a:rPr>
              <a:t>intensivas  y trabajo </a:t>
            </a:r>
            <a:r>
              <a:rPr lang="es-VE" sz="1900" dirty="0">
                <a:latin typeface="+mn-lt"/>
              </a:rPr>
              <a:t>a </a:t>
            </a:r>
            <a:r>
              <a:rPr lang="es-VE" sz="1900" dirty="0" smtClean="0">
                <a:latin typeface="+mn-lt"/>
              </a:rPr>
              <a:t>distancia.  Lleva cuatro ediciones.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VE" dirty="0" smtClean="0">
                <a:latin typeface="+mn-lt"/>
              </a:rPr>
              <a:t>Fase preparatoria: El </a:t>
            </a:r>
            <a:r>
              <a:rPr lang="es-VE" dirty="0">
                <a:latin typeface="+mn-lt"/>
              </a:rPr>
              <a:t>Dios de la Modernidad y el Dios de la Revelación.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VE" dirty="0">
                <a:latin typeface="+mn-lt"/>
              </a:rPr>
              <a:t>P</a:t>
            </a:r>
            <a:r>
              <a:rPr lang="es-VE" dirty="0" smtClean="0">
                <a:latin typeface="+mn-lt"/>
              </a:rPr>
              <a:t>rimer año: Cristología</a:t>
            </a:r>
            <a:r>
              <a:rPr lang="es-VE" dirty="0">
                <a:latin typeface="+mn-lt"/>
              </a:rPr>
              <a:t>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VE" dirty="0" smtClean="0">
                <a:latin typeface="+mn-lt"/>
              </a:rPr>
              <a:t>Segundo año: Eclesiología</a:t>
            </a:r>
            <a:r>
              <a:rPr lang="es-VE" dirty="0">
                <a:latin typeface="+mn-lt"/>
              </a:rPr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VE" dirty="0">
                <a:latin typeface="+mn-lt"/>
              </a:rPr>
              <a:t>T</a:t>
            </a:r>
            <a:r>
              <a:rPr lang="es-VE" dirty="0" smtClean="0">
                <a:latin typeface="+mn-lt"/>
              </a:rPr>
              <a:t>ercer año: Espiritualidad </a:t>
            </a:r>
            <a:r>
              <a:rPr lang="es-VE" dirty="0">
                <a:latin typeface="+mn-lt"/>
              </a:rPr>
              <a:t>laical</a:t>
            </a:r>
            <a:r>
              <a:rPr lang="es-VE" dirty="0" smtClean="0">
                <a:latin typeface="+mn-lt"/>
              </a:rPr>
              <a:t>.</a:t>
            </a:r>
          </a:p>
          <a:p>
            <a:pPr algn="r"/>
            <a:r>
              <a:rPr lang="es-VE" sz="1600" b="1" dirty="0">
                <a:solidFill>
                  <a:srgbClr val="043F86"/>
                </a:solidFill>
                <a:latin typeface="+mn-lt"/>
              </a:rPr>
              <a:t>Mayor 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información de este programa </a:t>
            </a:r>
            <a:r>
              <a:rPr lang="es-VE" sz="1600" b="1" dirty="0">
                <a:solidFill>
                  <a:srgbClr val="043F86"/>
                </a:solidFill>
                <a:latin typeface="+mn-lt"/>
              </a:rPr>
              <a:t>se encuentra en </a:t>
            </a:r>
            <a:r>
              <a:rPr lang="es-VE" sz="1600" b="1" dirty="0" smtClean="0">
                <a:solidFill>
                  <a:schemeClr val="accent6">
                    <a:lumMod val="25000"/>
                  </a:schemeClr>
                </a:solidFill>
                <a:latin typeface="+mn-lt"/>
                <a:hlinkClick r:id="rId2"/>
              </a:rPr>
              <a:t>www.lacvx.org</a:t>
            </a:r>
            <a:r>
              <a:rPr lang="es-VE" sz="1600" b="1" dirty="0" smtClean="0">
                <a:solidFill>
                  <a:schemeClr val="accent6">
                    <a:lumMod val="25000"/>
                  </a:schemeClr>
                </a:solidFill>
                <a:latin typeface="+mn-lt"/>
              </a:rPr>
              <a:t> 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 </a:t>
            </a:r>
          </a:p>
          <a:p>
            <a:pPr algn="r"/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Sobre la próxima edición se puede escribir </a:t>
            </a:r>
            <a:r>
              <a:rPr lang="es-VE" sz="1600" b="1" dirty="0">
                <a:solidFill>
                  <a:srgbClr val="043F86"/>
                </a:solidFill>
                <a:latin typeface="+mn-lt"/>
              </a:rPr>
              <a:t>a Miguel 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Collado: 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  <a:hlinkClick r:id="rId3"/>
              </a:rPr>
              <a:t>mcollado@winper.cl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 </a:t>
            </a:r>
            <a:endParaRPr lang="es-VE" sz="1600" b="1" dirty="0">
              <a:solidFill>
                <a:srgbClr val="043F86"/>
              </a:solidFill>
              <a:latin typeface="+mn-lt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3948396"/>
            <a:ext cx="864096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900" b="1" dirty="0">
                <a:solidFill>
                  <a:srgbClr val="043F86"/>
                </a:solidFill>
                <a:latin typeface="+mn-lt"/>
              </a:rPr>
              <a:t>Diplomado en Gerencia Social Ignaciana </a:t>
            </a:r>
            <a:r>
              <a:rPr lang="es-ES" sz="1900" b="1" dirty="0" smtClean="0">
                <a:solidFill>
                  <a:srgbClr val="043F86"/>
                </a:solidFill>
                <a:latin typeface="+mn-lt"/>
              </a:rPr>
              <a:t>– CPAL</a:t>
            </a:r>
            <a:r>
              <a:rPr lang="es-VE" sz="1900" b="1" dirty="0">
                <a:solidFill>
                  <a:srgbClr val="043F86"/>
                </a:solidFill>
                <a:latin typeface="+mn-lt"/>
              </a:rPr>
              <a:t> </a:t>
            </a:r>
            <a:r>
              <a:rPr lang="es-VE" sz="1900" dirty="0">
                <a:latin typeface="+mn-lt"/>
              </a:rPr>
              <a:t>con respaldo de CPAL y universidades AUSJAL que se ofrece en toda Latinoamérica </a:t>
            </a:r>
            <a:r>
              <a:rPr lang="es-VE" sz="1900" dirty="0" smtClean="0">
                <a:latin typeface="+mn-lt"/>
              </a:rPr>
              <a:t>con una </a:t>
            </a:r>
            <a:r>
              <a:rPr lang="es-VE" sz="1900" dirty="0">
                <a:latin typeface="+mn-lt"/>
              </a:rPr>
              <a:t>red de aulas que coordina el Instituto Pensar-Univ. Javeriana. Tiene una duración de 8 meses </a:t>
            </a:r>
            <a:r>
              <a:rPr lang="es-VE" sz="1900" dirty="0" smtClean="0">
                <a:latin typeface="+mn-lt"/>
              </a:rPr>
              <a:t>y </a:t>
            </a:r>
            <a:r>
              <a:rPr lang="es-VE" sz="1900" dirty="0">
                <a:latin typeface="+mn-lt"/>
              </a:rPr>
              <a:t>360 </a:t>
            </a:r>
            <a:r>
              <a:rPr lang="es-VE" sz="1900" dirty="0" err="1" smtClean="0">
                <a:latin typeface="+mn-lt"/>
              </a:rPr>
              <a:t>hs</a:t>
            </a:r>
            <a:r>
              <a:rPr lang="es-VE" sz="1900" dirty="0" smtClean="0">
                <a:latin typeface="+mn-lt"/>
              </a:rPr>
              <a:t>. </a:t>
            </a:r>
            <a:r>
              <a:rPr lang="es-VE" sz="1900" dirty="0">
                <a:latin typeface="+mn-lt"/>
              </a:rPr>
              <a:t>de </a:t>
            </a:r>
            <a:r>
              <a:rPr lang="es-VE" sz="1900" dirty="0" smtClean="0">
                <a:latin typeface="+mn-lt"/>
              </a:rPr>
              <a:t>trabajo.</a:t>
            </a:r>
          </a:p>
          <a:p>
            <a:pPr marL="342900" indent="-342900">
              <a:buFont typeface="+mj-lt"/>
              <a:buAutoNum type="arabicPeriod"/>
            </a:pPr>
            <a:r>
              <a:rPr lang="es-VE" dirty="0" smtClean="0">
                <a:latin typeface="+mn-lt"/>
              </a:rPr>
              <a:t> Se </a:t>
            </a:r>
            <a:r>
              <a:rPr lang="es-VE" dirty="0">
                <a:latin typeface="+mn-lt"/>
              </a:rPr>
              <a:t>estructura en tres ejes curriculares: Contexto,  </a:t>
            </a:r>
            <a:r>
              <a:rPr lang="es-VE" dirty="0" err="1">
                <a:latin typeface="+mn-lt"/>
              </a:rPr>
              <a:t>Ignacianidad</a:t>
            </a:r>
            <a:r>
              <a:rPr lang="es-VE" dirty="0">
                <a:latin typeface="+mn-lt"/>
              </a:rPr>
              <a:t> y Gerencia Social. </a:t>
            </a:r>
          </a:p>
          <a:p>
            <a:pPr marL="342900" indent="-342900">
              <a:buFont typeface="+mj-lt"/>
              <a:buAutoNum type="arabicPeriod"/>
            </a:pPr>
            <a:r>
              <a:rPr lang="es-VE" dirty="0">
                <a:latin typeface="+mn-lt"/>
              </a:rPr>
              <a:t>Los módulos temáticos son: Identidad Ignaciana, Gerencia Social, Contexto y Enfoques de Desarrollo en América Latina, Direccionamiento Estratégico y Planeación de Proyectos en Clave Ignaciana, Gestión Humana, Gestión de Recursos Materiales y Financieros, Redes y </a:t>
            </a:r>
            <a:r>
              <a:rPr lang="es-VE" dirty="0" smtClean="0">
                <a:latin typeface="+mn-lt"/>
              </a:rPr>
              <a:t>Alianzas. Tiene </a:t>
            </a:r>
            <a:r>
              <a:rPr lang="es-VE" dirty="0">
                <a:latin typeface="+mn-lt"/>
              </a:rPr>
              <a:t>el requisito </a:t>
            </a:r>
            <a:r>
              <a:rPr lang="es-VE" dirty="0" smtClean="0">
                <a:latin typeface="+mn-lt"/>
              </a:rPr>
              <a:t>de </a:t>
            </a:r>
            <a:r>
              <a:rPr lang="es-VE" dirty="0">
                <a:latin typeface="+mn-lt"/>
              </a:rPr>
              <a:t>un Proyecto de Mejoramiento</a:t>
            </a:r>
            <a:r>
              <a:rPr lang="es-VE" dirty="0" smtClean="0">
                <a:latin typeface="+mn-lt"/>
              </a:rPr>
              <a:t>.</a:t>
            </a:r>
          </a:p>
          <a:p>
            <a:pPr algn="r"/>
            <a:r>
              <a:rPr lang="es-VE" sz="1600" b="1" dirty="0">
                <a:solidFill>
                  <a:srgbClr val="043F86"/>
                </a:solidFill>
                <a:latin typeface="+mn-lt"/>
              </a:rPr>
              <a:t>Mayor información de este programa se encuentra 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en 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  <a:hlinkClick r:id="rId4"/>
              </a:rPr>
              <a:t>www.javeriana.edu.co/dgerenciasocialignaciana</a:t>
            </a:r>
            <a:r>
              <a:rPr lang="es-VE" sz="1600" b="1" dirty="0" smtClean="0">
                <a:solidFill>
                  <a:srgbClr val="043F86"/>
                </a:solidFill>
                <a:latin typeface="+mn-lt"/>
              </a:rPr>
              <a:t>  </a:t>
            </a:r>
            <a:endParaRPr lang="es-VE" sz="1600" b="1" dirty="0">
              <a:solidFill>
                <a:srgbClr val="043F8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0941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0" y="271463"/>
            <a:ext cx="8964613" cy="642937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VE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VE" sz="25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555776" y="1056247"/>
            <a:ext cx="6546927" cy="20275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 indent="-280988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s-VE" sz="2100" b="1" spc="-6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</a:t>
            </a:r>
            <a:r>
              <a:rPr lang="es-VE" sz="2100" spc="-60" dirty="0" smtClean="0">
                <a:solidFill>
                  <a:schemeClr val="tx1"/>
                </a:solidFill>
              </a:rPr>
              <a:t> del desarrollo del Plan </a:t>
            </a:r>
            <a:r>
              <a:rPr lang="es-VE" sz="2100" b="1" spc="-6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los encargados de la formación </a:t>
            </a:r>
            <a:r>
              <a:rPr lang="es-VE" sz="2100" spc="-60" dirty="0" smtClean="0">
                <a:solidFill>
                  <a:schemeClr val="tx1"/>
                </a:solidFill>
              </a:rPr>
              <a:t>en las Provincias.</a:t>
            </a:r>
          </a:p>
          <a:p>
            <a:pPr marL="363538" indent="-280988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s-ES" sz="2100" spc="-60" dirty="0" smtClean="0">
                <a:solidFill>
                  <a:schemeClr val="tx1"/>
                </a:solidFill>
              </a:rPr>
              <a:t>Oferta en su web de </a:t>
            </a:r>
            <a:r>
              <a:rPr lang="es-ES" sz="2100" b="1" spc="-6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orientaciones, guías de los módulos, textos de apoyo y  recursos</a:t>
            </a:r>
            <a:r>
              <a:rPr lang="es-ES" sz="2100" spc="-60" dirty="0" smtClean="0">
                <a:solidFill>
                  <a:schemeClr val="tx1"/>
                </a:solidFill>
              </a:rPr>
              <a:t>.</a:t>
            </a:r>
          </a:p>
          <a:p>
            <a:pPr marL="363538" indent="-280988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s-ES" sz="2100" b="1" spc="-6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Certificación</a:t>
            </a:r>
            <a:r>
              <a:rPr lang="es-ES" sz="2100" spc="-60" dirty="0" smtClean="0">
                <a:solidFill>
                  <a:schemeClr val="tx1"/>
                </a:solidFill>
              </a:rPr>
              <a:t> a quienes completen los programas de </a:t>
            </a:r>
            <a:r>
              <a:rPr lang="es-ES" sz="2100" b="1" spc="-6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dos primeros niveles </a:t>
            </a:r>
            <a:r>
              <a:rPr lang="es-ES" sz="2100" spc="-60" dirty="0" smtClean="0">
                <a:solidFill>
                  <a:schemeClr val="tx1"/>
                </a:solidFill>
              </a:rPr>
              <a:t>del Plan.</a:t>
            </a:r>
            <a:endParaRPr lang="es-ES" sz="2100" spc="-60" dirty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370" y="1968244"/>
            <a:ext cx="2103579" cy="430887"/>
          </a:xfrm>
          <a:prstGeom prst="rect">
            <a:avLst/>
          </a:prstGeom>
          <a:solidFill>
            <a:srgbClr val="043F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VE" sz="2200" b="1" dirty="0" smtClean="0"/>
              <a:t>En la CPAL</a:t>
            </a:r>
            <a:endParaRPr lang="es-VE" sz="2200" b="1" dirty="0"/>
          </a:p>
        </p:txBody>
      </p:sp>
      <p:sp>
        <p:nvSpPr>
          <p:cNvPr id="11" name="10 Flecha derecha"/>
          <p:cNvSpPr/>
          <p:nvPr/>
        </p:nvSpPr>
        <p:spPr>
          <a:xfrm>
            <a:off x="2138727" y="1968244"/>
            <a:ext cx="422176" cy="511012"/>
          </a:xfrm>
          <a:prstGeom prst="rightArrow">
            <a:avLst/>
          </a:prstGeom>
          <a:solidFill>
            <a:srgbClr val="043F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16" name="15 Rectángulo"/>
          <p:cNvSpPr/>
          <p:nvPr/>
        </p:nvSpPr>
        <p:spPr>
          <a:xfrm>
            <a:off x="2555776" y="3212976"/>
            <a:ext cx="6546927" cy="32403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2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61938" indent="-261938">
              <a:lnSpc>
                <a:spcPts val="2400"/>
              </a:lnSpc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VE" sz="2000" spc="-60" dirty="0" smtClean="0"/>
              <a:t>Designación de un </a:t>
            </a:r>
            <a:r>
              <a:rPr lang="es-VE" sz="2000" b="1" spc="-6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encargado provincial </a:t>
            </a:r>
            <a:r>
              <a:rPr lang="es-VE" sz="2000" spc="-60" dirty="0" smtClean="0"/>
              <a:t>del Plan de Formación CPAL en sus distintos niveles.</a:t>
            </a:r>
          </a:p>
          <a:p>
            <a:pPr marL="261938" indent="-261938">
              <a:lnSpc>
                <a:spcPts val="2400"/>
              </a:lnSpc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VE" sz="2000" spc="-60" dirty="0" smtClean="0"/>
              <a:t>Estudio de las propuestas de CPAL, </a:t>
            </a:r>
            <a:r>
              <a:rPr lang="es-VE" sz="2000" b="1" spc="-6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decisiones sobre su adopción, financiamiento y los grupos de destinatarios</a:t>
            </a:r>
            <a:r>
              <a:rPr lang="es-VE" sz="2000" spc="-60" dirty="0" smtClean="0"/>
              <a:t>.</a:t>
            </a:r>
          </a:p>
          <a:p>
            <a:pPr marL="261938" indent="-261938">
              <a:lnSpc>
                <a:spcPts val="2400"/>
              </a:lnSpc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VE" sz="2000" spc="-60" dirty="0" smtClean="0"/>
              <a:t>Organización de las </a:t>
            </a:r>
            <a:r>
              <a:rPr lang="es-VE" sz="2000" b="1" spc="-6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estrategias metodológicas</a:t>
            </a:r>
            <a:r>
              <a:rPr lang="es-VE" sz="2000" spc="-60" dirty="0" smtClean="0"/>
              <a:t>. </a:t>
            </a:r>
          </a:p>
          <a:p>
            <a:pPr marL="261938" indent="-261938">
              <a:lnSpc>
                <a:spcPts val="2400"/>
              </a:lnSpc>
              <a:spcBef>
                <a:spcPts val="100"/>
              </a:spcBef>
              <a:spcAft>
                <a:spcPts val="100"/>
              </a:spcAft>
              <a:buFontTx/>
              <a:buAutoNum type="arabicPeriod"/>
            </a:pPr>
            <a:r>
              <a:rPr lang="es-ES_tradnl" sz="2000" spc="-60" dirty="0"/>
              <a:t>Búsqueda de mecanismos para </a:t>
            </a:r>
            <a:r>
              <a:rPr lang="es-ES_tradnl" sz="2000" b="1" spc="-6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los jesuitas colaboren/participen en la ejecución del programa.</a:t>
            </a:r>
            <a:endParaRPr lang="es-VE" sz="2000" b="1" spc="-6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1938" indent="-261938">
              <a:lnSpc>
                <a:spcPts val="2400"/>
              </a:lnSpc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VE" sz="2000" spc="-60" dirty="0" smtClean="0"/>
              <a:t>Selección de los </a:t>
            </a:r>
            <a:r>
              <a:rPr lang="es-VE" sz="2000" b="1" spc="-6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participantes</a:t>
            </a:r>
            <a:r>
              <a:rPr lang="es-VE" sz="2000" spc="-60" dirty="0" smtClean="0"/>
              <a:t> y asignación de los </a:t>
            </a:r>
            <a:r>
              <a:rPr lang="es-VE" sz="2000" b="1" spc="-6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tutores. </a:t>
            </a:r>
          </a:p>
          <a:p>
            <a:pPr marL="261938" indent="-261938">
              <a:lnSpc>
                <a:spcPts val="2400"/>
              </a:lnSpc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ES" sz="2000" b="1" spc="-6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</a:t>
            </a:r>
            <a:r>
              <a:rPr lang="es-ES" sz="2000" spc="-60" dirty="0" smtClean="0">
                <a:solidFill>
                  <a:schemeClr val="tx1"/>
                </a:solidFill>
              </a:rPr>
              <a:t> </a:t>
            </a:r>
            <a:r>
              <a:rPr lang="es-ES" sz="2000" b="1" spc="-6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la CPAL </a:t>
            </a:r>
            <a:r>
              <a:rPr lang="es-ES" sz="2000" spc="-60" dirty="0" smtClean="0">
                <a:solidFill>
                  <a:schemeClr val="tx1"/>
                </a:solidFill>
              </a:rPr>
              <a:t>(Sector Colaboración) para el seguimiento de los programas y la certificación.</a:t>
            </a:r>
            <a:endParaRPr lang="es-VE" sz="2000" spc="-60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4498" y="4381655"/>
            <a:ext cx="2113451" cy="415498"/>
          </a:xfrm>
          <a:prstGeom prst="rect">
            <a:avLst/>
          </a:prstGeom>
          <a:solidFill>
            <a:srgbClr val="043F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100" b="1" dirty="0" smtClean="0"/>
              <a:t>En las Provincias</a:t>
            </a:r>
            <a:endParaRPr lang="es-VE" sz="21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135843" y="548680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LOS ASPECTOS ORGANIZATIVOS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12" name="10 Flecha derecha"/>
          <p:cNvSpPr/>
          <p:nvPr/>
        </p:nvSpPr>
        <p:spPr>
          <a:xfrm>
            <a:off x="2138727" y="4348784"/>
            <a:ext cx="422176" cy="511012"/>
          </a:xfrm>
          <a:prstGeom prst="rightArrow">
            <a:avLst/>
          </a:prstGeom>
          <a:solidFill>
            <a:srgbClr val="043F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VE"/>
          </a:p>
        </p:txBody>
      </p:sp>
      <p:sp>
        <p:nvSpPr>
          <p:cNvPr id="2" name="Rectángulo 1"/>
          <p:cNvSpPr/>
          <p:nvPr/>
        </p:nvSpPr>
        <p:spPr>
          <a:xfrm>
            <a:off x="233802" y="5013176"/>
            <a:ext cx="2113450" cy="14401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sz="2000" b="1" dirty="0" smtClean="0">
              <a:solidFill>
                <a:schemeClr val="tx1"/>
              </a:solidFill>
            </a:endParaRPr>
          </a:p>
          <a:p>
            <a:pPr algn="ctr"/>
            <a:r>
              <a:rPr lang="es-VE" sz="2000" b="1" dirty="0" smtClean="0">
                <a:solidFill>
                  <a:schemeClr val="tx1"/>
                </a:solidFill>
              </a:rPr>
              <a:t>Indispensable que el Provincial se involucre y decida si asume el Plan</a:t>
            </a:r>
          </a:p>
          <a:p>
            <a:pPr algn="ctr"/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8330059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613855"/>
            <a:ext cx="7416824" cy="547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VE" sz="2200" b="1" dirty="0" smtClean="0">
                <a:latin typeface="+mn-lt"/>
              </a:rPr>
              <a:t>  </a:t>
            </a:r>
            <a:endParaRPr lang="es-PY" sz="2200" b="1" dirty="0">
              <a:latin typeface="+mn-lt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47" y="301628"/>
            <a:ext cx="2736303" cy="1136118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46370" y="1400438"/>
            <a:ext cx="8574102" cy="5355312"/>
          </a:xfrm>
          <a:prstGeom prst="rect">
            <a:avLst/>
          </a:prstGeom>
          <a:noFill/>
          <a:ln>
            <a:solidFill>
              <a:schemeClr val="accent6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Este Plan responde al pedido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emanado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 el IV Encuentro Interprovincial de Colaboración (03/2012). La propuesta fue aprobada por la Conferencia de Provinciales, en noviembre del 2012. El Plan presenta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programas reconocidos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por su calidad, tanto para la “</a:t>
            </a:r>
            <a:r>
              <a:rPr lang="es-PY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Formación en Identidad Ignaciana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 como  para las “</a:t>
            </a:r>
            <a:r>
              <a:rPr lang="es-PY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Profundizaciones Opcionales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”, y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nuevo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programa de nivel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intermedio: </a:t>
            </a:r>
            <a:endParaRPr lang="es-PY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s-PY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“Formación Común para Ir Creciendo en la Fe y el Servicio”.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Durante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2013, la Comisión de Colaboración integrada por Carmen Robles (Perú), Luis Valdés S.J. (México), Samuel Yáñez (Chile), Antonio Rodríguez (Antillas), Iván Escobar (Ecuador) y la Delegada de Colaboración,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Clara </a:t>
            </a:r>
            <a:r>
              <a:rPr lang="es-PY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Burguez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revisó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propuestas y materiales para orientar la elaboración del programa, tarea realizada en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colaboración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por los especialistas: Álvaro Quiroz S.J. (Espiritualidad-CPAL), Roberto Jaramillo S.J., (Social-CPAL) y Vinicio Morales (Univ. R. Landívar, especialista en Crecimiento Humano) y la dirección de Maritza Barrios (Educación-CPAL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). Claudio Solís (Liceo Javier - Guatemala) ayudó en la elaboración del Módulo 0 y las guías para participantes y tutores. </a:t>
            </a:r>
            <a:r>
              <a:rPr lang="es-ES" dirty="0" smtClean="0"/>
              <a:t> </a:t>
            </a:r>
            <a:endParaRPr lang="es-PY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formulación general de los módulos con sus objetivos y contenidos, estrategias metodológicas y aspectos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organizativos se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sometió a consulta de los delegados de Colaboración reunidos en el V Encuentro de Colaboración (04/2014),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luego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recibe el beneplácito de la Asamblea de Provinciales para su implementación (05/2014). Completada su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formulación,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pone a disposición de las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Provincias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  la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Web </a:t>
            </a:r>
            <a:r>
              <a:rPr lang="es-PY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la </a:t>
            </a:r>
            <a:r>
              <a:rPr lang="es-PY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CPAL</a:t>
            </a:r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VE" dirty="0"/>
          </a:p>
        </p:txBody>
      </p:sp>
      <p:sp>
        <p:nvSpPr>
          <p:cNvPr id="6" name="Recortar rectángulo de esquina diagonal 5"/>
          <p:cNvSpPr/>
          <p:nvPr/>
        </p:nvSpPr>
        <p:spPr>
          <a:xfrm>
            <a:off x="3364969" y="445644"/>
            <a:ext cx="5040560" cy="848086"/>
          </a:xfrm>
          <a:prstGeom prst="snip2DiagRect">
            <a:avLst/>
          </a:prstGeom>
          <a:solidFill>
            <a:srgbClr val="043F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latin typeface="Corbel" panose="020B0503020204020204" pitchFamily="34" charset="0"/>
              </a:rPr>
              <a:t>Proceso de elaboración y reconocimientos</a:t>
            </a:r>
            <a:endParaRPr lang="es-VE" sz="24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920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3140968"/>
            <a:ext cx="741682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400" b="1" i="1" dirty="0" smtClean="0">
                <a:solidFill>
                  <a:srgbClr val="043F86"/>
                </a:solidFill>
                <a:latin typeface="+mn-lt"/>
              </a:rPr>
              <a:t>“Queremos ser más para servir mejor”</a:t>
            </a:r>
            <a:endParaRPr lang="es-PY" sz="3400" b="1" i="1" dirty="0">
              <a:solidFill>
                <a:srgbClr val="043F86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6256" y="5191562"/>
            <a:ext cx="1556768" cy="158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3192877" cy="132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67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135842" y="317847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Planteamientos de las CG 33, 34 y 35 (I)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3083" y="3887297"/>
            <a:ext cx="871296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VE" sz="2000" dirty="0" smtClean="0">
                <a:latin typeface="+mn-lt"/>
              </a:rPr>
              <a:t>“</a:t>
            </a:r>
            <a:r>
              <a:rPr lang="es-VE" sz="2000" dirty="0">
                <a:latin typeface="+mn-lt"/>
              </a:rPr>
              <a:t>La importancia de la colaboración en la misión implica que todos los jesuitas, como hombres en misión, </a:t>
            </a:r>
            <a:r>
              <a:rPr lang="es-VE" sz="2000" b="1" dirty="0">
                <a:latin typeface="+mn-lt"/>
              </a:rPr>
              <a:t>debemos ser también hombres de colaboración</a:t>
            </a:r>
            <a:r>
              <a:rPr lang="es-VE" sz="2000" dirty="0">
                <a:latin typeface="+mn-lt"/>
              </a:rPr>
              <a:t>. </a:t>
            </a:r>
            <a:r>
              <a:rPr lang="es-VE" sz="2000" b="1" dirty="0">
                <a:latin typeface="+mn-lt"/>
              </a:rPr>
              <a:t>La formación permanente en esta área debe ser animada y apoyada en las provincias y por las Conferencias </a:t>
            </a:r>
            <a:r>
              <a:rPr lang="es-VE" sz="2000" b="1" dirty="0" smtClean="0">
                <a:latin typeface="+mn-lt"/>
              </a:rPr>
              <a:t>Jesuitas” </a:t>
            </a:r>
            <a:r>
              <a:rPr lang="es-VE" sz="1400" dirty="0">
                <a:latin typeface="+mn-lt"/>
              </a:rPr>
              <a:t>(CG 35, d. </a:t>
            </a:r>
            <a:r>
              <a:rPr lang="es-VE" sz="1400" dirty="0" smtClean="0">
                <a:latin typeface="+mn-lt"/>
              </a:rPr>
              <a:t>6)</a:t>
            </a:r>
            <a:endParaRPr lang="es-VE" sz="1400" dirty="0"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78158" y="5256495"/>
            <a:ext cx="8586330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PY" sz="2000" dirty="0" smtClean="0">
                <a:latin typeface="+mn-lt"/>
              </a:rPr>
              <a:t>Sin embargo, “la formación de jesuitas para la colaboración debe acompañarse con  una </a:t>
            </a:r>
            <a:r>
              <a:rPr lang="es-PY" sz="2000" b="1" dirty="0" smtClean="0">
                <a:latin typeface="+mn-lt"/>
              </a:rPr>
              <a:t>formación paralela para aquellos con los que colaboramos en el servicio, </a:t>
            </a:r>
            <a:r>
              <a:rPr lang="es-PY" sz="2000" dirty="0" smtClean="0">
                <a:latin typeface="+mn-lt"/>
              </a:rPr>
              <a:t>de modo que todos puedan profundizar en el </a:t>
            </a:r>
            <a:r>
              <a:rPr lang="es-PY" sz="2000" b="1" dirty="0" smtClean="0">
                <a:latin typeface="+mn-lt"/>
              </a:rPr>
              <a:t>conocimiento de la misión compartida</a:t>
            </a:r>
            <a:r>
              <a:rPr lang="es-PY" sz="2000" dirty="0" smtClean="0">
                <a:latin typeface="+mn-lt"/>
              </a:rPr>
              <a:t>” </a:t>
            </a:r>
            <a:r>
              <a:rPr lang="es-VE" sz="1100" dirty="0"/>
              <a:t>(CG 35, d. </a:t>
            </a:r>
            <a:r>
              <a:rPr lang="es-VE" sz="1100" dirty="0" smtClean="0"/>
              <a:t>6)</a:t>
            </a:r>
            <a:endParaRPr lang="es-VE" sz="11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1124744"/>
            <a:ext cx="835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</a:t>
            </a:r>
            <a:endParaRPr lang="es-VE" dirty="0"/>
          </a:p>
        </p:txBody>
      </p:sp>
      <p:sp>
        <p:nvSpPr>
          <p:cNvPr id="6" name="5 Rectángulo"/>
          <p:cNvSpPr/>
          <p:nvPr/>
        </p:nvSpPr>
        <p:spPr>
          <a:xfrm>
            <a:off x="373700" y="828981"/>
            <a:ext cx="8352928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spcBef>
                <a:spcPts val="100"/>
              </a:spcBef>
              <a:spcAft>
                <a:spcPts val="100"/>
              </a:spcAft>
            </a:pPr>
            <a:r>
              <a:rPr lang="es-PY" sz="2000" dirty="0">
                <a:solidFill>
                  <a:prstClr val="black"/>
                </a:solidFill>
                <a:latin typeface="Calibri"/>
              </a:rPr>
              <a:t>“La Iglesia del siguiente milenio será la del  laicado… </a:t>
            </a:r>
            <a:r>
              <a:rPr lang="es-PY" sz="2000" b="1" dirty="0">
                <a:solidFill>
                  <a:prstClr val="black"/>
                </a:solidFill>
                <a:latin typeface="Calibri"/>
              </a:rPr>
              <a:t>La Compañía de Jesús se pone al servicio de la misión  laical</a:t>
            </a:r>
            <a:r>
              <a:rPr lang="es-PY" sz="2000" dirty="0">
                <a:solidFill>
                  <a:prstClr val="black"/>
                </a:solidFill>
                <a:latin typeface="Calibri"/>
              </a:rPr>
              <a:t>” </a:t>
            </a:r>
            <a:r>
              <a:rPr lang="es-PY" sz="1400" dirty="0">
                <a:solidFill>
                  <a:prstClr val="black"/>
                </a:solidFill>
                <a:latin typeface="Calibri"/>
              </a:rPr>
              <a:t>(CG 34, </a:t>
            </a:r>
            <a:r>
              <a:rPr lang="es-PY" sz="1400" dirty="0" smtClean="0">
                <a:solidFill>
                  <a:prstClr val="black"/>
                </a:solidFill>
                <a:latin typeface="Calibri"/>
              </a:rPr>
              <a:t>d.13)</a:t>
            </a:r>
            <a:endParaRPr lang="es-PY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78158" y="1536867"/>
            <a:ext cx="84423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"/>
              </a:spcBef>
              <a:spcAft>
                <a:spcPts val="100"/>
              </a:spcAft>
            </a:pPr>
            <a:r>
              <a:rPr lang="es-PY" sz="2000" dirty="0">
                <a:solidFill>
                  <a:prstClr val="black"/>
                </a:solidFill>
                <a:latin typeface="Calibri"/>
              </a:rPr>
              <a:t>Se urge “</a:t>
            </a:r>
            <a:r>
              <a:rPr lang="es-PY" sz="2000" b="1" dirty="0">
                <a:solidFill>
                  <a:prstClr val="black"/>
                </a:solidFill>
                <a:latin typeface="Calibri"/>
              </a:rPr>
              <a:t>promover la colaboración de los laicos en nuestras propias obras apostólicas</a:t>
            </a:r>
            <a:r>
              <a:rPr lang="es-PY" sz="2000" dirty="0">
                <a:solidFill>
                  <a:prstClr val="black"/>
                </a:solidFill>
                <a:latin typeface="Calibri"/>
              </a:rPr>
              <a:t>” </a:t>
            </a:r>
            <a:r>
              <a:rPr lang="es-PY" sz="1400" dirty="0">
                <a:solidFill>
                  <a:prstClr val="black"/>
                </a:solidFill>
                <a:latin typeface="Calibri"/>
              </a:rPr>
              <a:t>(CG 31, d.33); </a:t>
            </a:r>
            <a:r>
              <a:rPr lang="es-PY" sz="2000" dirty="0">
                <a:solidFill>
                  <a:prstClr val="black"/>
                </a:solidFill>
                <a:latin typeface="Calibri"/>
              </a:rPr>
              <a:t>“</a:t>
            </a:r>
            <a:r>
              <a:rPr lang="es-PY" sz="2000" b="1" dirty="0">
                <a:solidFill>
                  <a:prstClr val="black"/>
                </a:solidFill>
                <a:latin typeface="Calibri"/>
              </a:rPr>
              <a:t>la cooperación de jesuitas en otras obras</a:t>
            </a:r>
            <a:r>
              <a:rPr lang="es-PY" sz="2000" dirty="0">
                <a:solidFill>
                  <a:prstClr val="black"/>
                </a:solidFill>
                <a:latin typeface="Calibri"/>
              </a:rPr>
              <a:t>” y “</a:t>
            </a:r>
            <a:r>
              <a:rPr lang="es-PY" sz="2000" b="1" dirty="0">
                <a:solidFill>
                  <a:prstClr val="black"/>
                </a:solidFill>
                <a:latin typeface="Calibri"/>
              </a:rPr>
              <a:t>el apoyo y contribución a asociaciones apostólicas laicales </a:t>
            </a:r>
            <a:r>
              <a:rPr lang="es-PY" sz="2000" dirty="0">
                <a:solidFill>
                  <a:prstClr val="black"/>
                </a:solidFill>
                <a:latin typeface="Calibri"/>
              </a:rPr>
              <a:t>relacionadas con la Compañía y su misión” </a:t>
            </a:r>
            <a:r>
              <a:rPr lang="es-PY" sz="1400" dirty="0">
                <a:solidFill>
                  <a:prstClr val="black"/>
                </a:solidFill>
                <a:latin typeface="Calibri"/>
              </a:rPr>
              <a:t>(CG 34, d.13)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78158" y="2836810"/>
            <a:ext cx="8586330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PY" sz="2000" dirty="0" smtClean="0">
                <a:latin typeface="+mn-lt"/>
              </a:rPr>
              <a:t>Se </a:t>
            </a:r>
            <a:r>
              <a:rPr lang="es-PY" sz="2000" dirty="0">
                <a:latin typeface="+mn-lt"/>
              </a:rPr>
              <a:t>explica </a:t>
            </a:r>
            <a:r>
              <a:rPr lang="es-VE" sz="2000" dirty="0">
                <a:latin typeface="+mn-lt"/>
              </a:rPr>
              <a:t>que “la colaboración</a:t>
            </a:r>
            <a:r>
              <a:rPr lang="es-PY" sz="2000" dirty="0">
                <a:latin typeface="+mn-lt"/>
              </a:rPr>
              <a:t> con el laicado es a la vez un </a:t>
            </a:r>
            <a:r>
              <a:rPr lang="es-PY" sz="2000" spc="-20" dirty="0" smtClean="0">
                <a:latin typeface="+mn-lt"/>
              </a:rPr>
              <a:t>elemento constitutivo</a:t>
            </a:r>
            <a:r>
              <a:rPr lang="es-PY" sz="2000" dirty="0" smtClean="0">
                <a:latin typeface="+mn-lt"/>
              </a:rPr>
              <a:t> </a:t>
            </a:r>
            <a:r>
              <a:rPr lang="es-PY" sz="2000" dirty="0">
                <a:latin typeface="+mn-lt"/>
              </a:rPr>
              <a:t>de nuestro modo de proceder y una gracia que pide una </a:t>
            </a:r>
            <a:r>
              <a:rPr lang="es-PY" sz="2000" b="1" dirty="0">
                <a:latin typeface="+mn-lt"/>
              </a:rPr>
              <a:t>renovación personal, comunitaria e institucional</a:t>
            </a:r>
            <a:r>
              <a:rPr lang="es-PY" sz="2000" dirty="0">
                <a:latin typeface="+mn-lt"/>
              </a:rPr>
              <a:t>” </a:t>
            </a:r>
            <a:r>
              <a:rPr lang="es-PY" sz="1400" dirty="0">
                <a:latin typeface="+mn-lt"/>
              </a:rPr>
              <a:t>(CG. 34, </a:t>
            </a:r>
            <a:r>
              <a:rPr lang="es-PY" sz="1400" dirty="0" smtClean="0">
                <a:latin typeface="+mn-lt"/>
              </a:rPr>
              <a:t>d.13) </a:t>
            </a:r>
            <a:endParaRPr lang="es-VE" sz="1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89026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135842" y="317847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Planteamientos de las CG 33, 34 y 35 (II)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73701" y="4683316"/>
            <a:ext cx="8442314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PY" sz="2000" dirty="0">
                <a:latin typeface="+mn-lt"/>
              </a:rPr>
              <a:t>Diversos programas, que </a:t>
            </a:r>
            <a:r>
              <a:rPr lang="es-PY" sz="2000" b="1" dirty="0">
                <a:latin typeface="+mn-lt"/>
              </a:rPr>
              <a:t>respetan </a:t>
            </a:r>
            <a:r>
              <a:rPr lang="es-PY" sz="2000" b="1" dirty="0" smtClean="0">
                <a:latin typeface="+mn-lt"/>
              </a:rPr>
              <a:t>e </a:t>
            </a:r>
            <a:r>
              <a:rPr lang="es-PY" sz="2000" b="1" dirty="0">
                <a:latin typeface="+mn-lt"/>
              </a:rPr>
              <a:t>incorporan  la  sabiduría  y  experiencia  de  los  que participan</a:t>
            </a:r>
            <a:r>
              <a:rPr lang="es-PY" sz="2000" dirty="0">
                <a:latin typeface="+mn-lt"/>
              </a:rPr>
              <a:t> en ellos,  permiten  una apropiación  personal  de  la  misión  de  la  Compañía. </a:t>
            </a:r>
            <a:r>
              <a:rPr lang="es-PY" sz="2000" dirty="0" smtClean="0">
                <a:latin typeface="+mn-lt"/>
              </a:rPr>
              <a:t>Respetando  </a:t>
            </a:r>
            <a:r>
              <a:rPr lang="es-PY" sz="2000" dirty="0">
                <a:latin typeface="+mn-lt"/>
              </a:rPr>
              <a:t>los  distintos  niveles  de relación  y  comprensión,  estos  programas  invitan  a  cada  persona… a una </a:t>
            </a:r>
            <a:r>
              <a:rPr lang="es-PY" sz="2000" b="1" dirty="0">
                <a:latin typeface="+mn-lt"/>
              </a:rPr>
              <a:t>mayor conciencia de su lugar en la misión ignaciana y jesuita</a:t>
            </a:r>
            <a:r>
              <a:rPr lang="es-PY" sz="2000" dirty="0">
                <a:latin typeface="+mn-lt"/>
              </a:rPr>
              <a:t>” </a:t>
            </a:r>
            <a:r>
              <a:rPr lang="es-PY" sz="1400" dirty="0" smtClean="0">
                <a:latin typeface="+mn-lt"/>
              </a:rPr>
              <a:t>(CG </a:t>
            </a:r>
            <a:r>
              <a:rPr lang="es-PY" sz="1400" dirty="0">
                <a:latin typeface="+mn-lt"/>
              </a:rPr>
              <a:t>35, </a:t>
            </a:r>
            <a:r>
              <a:rPr lang="es-PY" sz="1400" dirty="0" smtClean="0">
                <a:latin typeface="+mn-lt"/>
              </a:rPr>
              <a:t>d.6)</a:t>
            </a:r>
            <a:endParaRPr lang="es-PY" sz="1400" dirty="0"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9" y="2276872"/>
            <a:ext cx="84031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100"/>
              </a:spcBef>
              <a:spcAft>
                <a:spcPts val="100"/>
              </a:spcAft>
            </a:pPr>
            <a:r>
              <a:rPr lang="es-PY" sz="2000" dirty="0" smtClean="0">
                <a:latin typeface="+mn-lt"/>
              </a:rPr>
              <a:t>Por tanto, “…</a:t>
            </a:r>
            <a:r>
              <a:rPr lang="es-PY" sz="2000" b="1" dirty="0" smtClean="0">
                <a:latin typeface="+mn-lt"/>
              </a:rPr>
              <a:t>habrá de proveerse y apoyarse (incluso financieramente) programas de capacitación de los laicos</a:t>
            </a:r>
            <a:r>
              <a:rPr lang="es-PY" sz="2000" dirty="0" smtClean="0">
                <a:latin typeface="+mn-lt"/>
              </a:rPr>
              <a:t>, en orden a proporcionarles un mayor conocimiento de la </a:t>
            </a:r>
            <a:r>
              <a:rPr lang="es-PY" sz="2000" b="1" dirty="0" smtClean="0">
                <a:latin typeface="+mn-lt"/>
              </a:rPr>
              <a:t>tradición y la espiritualidad ignacianas</a:t>
            </a:r>
            <a:r>
              <a:rPr lang="es-PY" sz="2000" dirty="0" smtClean="0">
                <a:latin typeface="+mn-lt"/>
              </a:rPr>
              <a:t>” </a:t>
            </a:r>
            <a:r>
              <a:rPr lang="es-PY" sz="1400" dirty="0" smtClean="0">
                <a:latin typeface="+mn-lt"/>
              </a:rPr>
              <a:t>(CG 34, d.13)</a:t>
            </a:r>
            <a:endParaRPr lang="es-PY" sz="1400" dirty="0">
              <a:latin typeface="+mn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1124744"/>
            <a:ext cx="835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 </a:t>
            </a:r>
            <a:endParaRPr lang="es-VE" dirty="0"/>
          </a:p>
        </p:txBody>
      </p:sp>
      <p:sp>
        <p:nvSpPr>
          <p:cNvPr id="6" name="5 Rectángulo"/>
          <p:cNvSpPr/>
          <p:nvPr/>
        </p:nvSpPr>
        <p:spPr>
          <a:xfrm>
            <a:off x="373700" y="828981"/>
            <a:ext cx="8352928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s-VE" sz="2000" dirty="0" smtClean="0">
                <a:latin typeface="+mn-lt"/>
              </a:rPr>
              <a:t>Se </a:t>
            </a:r>
            <a:r>
              <a:rPr lang="es-VE" sz="2000" dirty="0">
                <a:latin typeface="+mn-lt"/>
              </a:rPr>
              <a:t>pide “</a:t>
            </a:r>
            <a:r>
              <a:rPr lang="es-VE" sz="2000" b="1" dirty="0">
                <a:latin typeface="+mn-lt"/>
              </a:rPr>
              <a:t>tomar conciencia de la diversidad de servicios que le podemos </a:t>
            </a:r>
            <a:r>
              <a:rPr lang="es-VE" sz="2000" b="1" dirty="0" smtClean="0">
                <a:latin typeface="+mn-lt"/>
              </a:rPr>
              <a:t>ofrecer </a:t>
            </a:r>
            <a:r>
              <a:rPr lang="es-PY" sz="2000" dirty="0">
                <a:latin typeface="+mn-lt"/>
              </a:rPr>
              <a:t>[a los laicos] </a:t>
            </a:r>
            <a:r>
              <a:rPr lang="es-VE" sz="2000" b="1" dirty="0" smtClean="0">
                <a:latin typeface="+mn-lt"/>
              </a:rPr>
              <a:t>y </a:t>
            </a:r>
            <a:r>
              <a:rPr lang="es-VE" sz="2000" b="1" dirty="0">
                <a:latin typeface="+mn-lt"/>
              </a:rPr>
              <a:t>entre ellos la formación y la colaboración apostólica</a:t>
            </a:r>
            <a:r>
              <a:rPr lang="es-VE" sz="2000" dirty="0">
                <a:latin typeface="+mn-lt"/>
              </a:rPr>
              <a:t>” </a:t>
            </a:r>
            <a:r>
              <a:rPr lang="es-VE" sz="1400" dirty="0">
                <a:latin typeface="+mn-lt"/>
              </a:rPr>
              <a:t>(CG 31, d.33),  </a:t>
            </a:r>
            <a:r>
              <a:rPr lang="es-VE" sz="2000" dirty="0">
                <a:latin typeface="+mn-lt"/>
              </a:rPr>
              <a:t>“…de suerte que sean capaces de servir más plenamente conforme a su vocación y a sus talentos” </a:t>
            </a:r>
            <a:r>
              <a:rPr lang="es-VE" sz="1400" dirty="0">
                <a:latin typeface="+mn-lt"/>
              </a:rPr>
              <a:t>(CG 34, </a:t>
            </a:r>
            <a:r>
              <a:rPr lang="es-VE" sz="1400" dirty="0" smtClean="0">
                <a:latin typeface="+mn-lt"/>
              </a:rPr>
              <a:t>d.13)</a:t>
            </a:r>
            <a:endParaRPr lang="es-VE" sz="14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73700" y="3333442"/>
            <a:ext cx="8442314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spcBef>
                <a:spcPts val="100"/>
              </a:spcBef>
              <a:spcAft>
                <a:spcPts val="100"/>
              </a:spcAft>
            </a:pPr>
            <a:r>
              <a:rPr lang="es-PY" sz="2000" dirty="0">
                <a:latin typeface="+mn-lt"/>
              </a:rPr>
              <a:t>Además, </a:t>
            </a:r>
            <a:r>
              <a:rPr lang="es-PY" sz="2000" b="1" dirty="0">
                <a:latin typeface="+mn-lt"/>
              </a:rPr>
              <a:t>se alienta la formación conjunta</a:t>
            </a:r>
            <a:r>
              <a:rPr lang="es-PY" sz="2000" dirty="0">
                <a:latin typeface="+mn-lt"/>
              </a:rPr>
              <a:t>: “Los programas de desarrollo profesional y crecimiento espiritual, cuando se emprenden [los jesuitas] junto con los colaboradores, pueden contribuir a </a:t>
            </a:r>
            <a:r>
              <a:rPr lang="es-PY" sz="2000" b="1" dirty="0">
                <a:latin typeface="+mn-lt"/>
              </a:rPr>
              <a:t>profundizar en el sentido de una visión común y en la unidad de la misión</a:t>
            </a:r>
            <a:r>
              <a:rPr lang="es-PY" sz="2000" dirty="0" smtClean="0">
                <a:latin typeface="+mn-lt"/>
              </a:rPr>
              <a:t>”</a:t>
            </a:r>
            <a:r>
              <a:rPr lang="es-PY" sz="1400" dirty="0" smtClean="0">
                <a:latin typeface="+mn-lt"/>
              </a:rPr>
              <a:t> </a:t>
            </a:r>
            <a:r>
              <a:rPr lang="es-PY" sz="1400" dirty="0">
                <a:latin typeface="+mn-lt"/>
              </a:rPr>
              <a:t>(CG </a:t>
            </a:r>
            <a:r>
              <a:rPr lang="es-PY" sz="1400" dirty="0" smtClean="0">
                <a:latin typeface="+mn-lt"/>
              </a:rPr>
              <a:t>35, d.6)</a:t>
            </a:r>
            <a:endParaRPr lang="es-PY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3081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771531"/>
            <a:ext cx="7416824" cy="3435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VE" sz="2100" b="1" dirty="0">
                <a:latin typeface="+mn-lt"/>
              </a:rPr>
              <a:t>La propuesta de este Plan  se inscribe en </a:t>
            </a:r>
            <a:r>
              <a:rPr lang="es-VE" sz="2100" b="1" dirty="0" smtClean="0">
                <a:latin typeface="+mn-lt"/>
              </a:rPr>
              <a:t>estas orientaciones. </a:t>
            </a:r>
          </a:p>
          <a:p>
            <a:pPr algn="ctr">
              <a:lnSpc>
                <a:spcPct val="150000"/>
              </a:lnSpc>
            </a:pPr>
            <a:r>
              <a:rPr lang="es-VE" sz="2100" b="1" dirty="0" smtClean="0">
                <a:latin typeface="+mn-lt"/>
              </a:rPr>
              <a:t>Parte </a:t>
            </a:r>
            <a:r>
              <a:rPr lang="es-VE" sz="2100" b="1" dirty="0">
                <a:latin typeface="+mn-lt"/>
              </a:rPr>
              <a:t>del análisis que ha realizado el Sector Colaboración tanto de las experiencias de formación en la identidad, espiritualidad y misión de la Compañía desarrolladas por varias Provincias de la Latinoamérica y de España, como de las necesidades de formación para una colaboración más estrecha y efectiva, expresadas en distintos </a:t>
            </a:r>
            <a:r>
              <a:rPr lang="es-VE" sz="2100" b="1" dirty="0" smtClean="0">
                <a:latin typeface="+mn-lt"/>
              </a:rPr>
              <a:t>documentos </a:t>
            </a:r>
            <a:r>
              <a:rPr lang="es-VE" sz="2100" b="1" dirty="0">
                <a:latin typeface="+mn-lt"/>
              </a:rPr>
              <a:t>y reuniones del </a:t>
            </a:r>
            <a:r>
              <a:rPr lang="es-VE" sz="2100" b="1" dirty="0" smtClean="0">
                <a:latin typeface="+mn-lt"/>
              </a:rPr>
              <a:t>Sector </a:t>
            </a:r>
            <a:endParaRPr lang="es-PY" sz="2100" b="1" dirty="0">
              <a:latin typeface="+mn-lt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6256" y="5191562"/>
            <a:ext cx="1556768" cy="158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3192877" cy="132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03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135843" y="548680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PROPÓSITOS ¿Para qué el Plan?  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5535" y="1196753"/>
            <a:ext cx="8280921" cy="52886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s-PY" sz="2200" dirty="0">
                <a:latin typeface="+mn-lt"/>
              </a:rPr>
              <a:t>Responder al desafío de una </a:t>
            </a:r>
            <a:r>
              <a:rPr lang="es-PY" sz="2200" b="1" dirty="0">
                <a:latin typeface="+mn-lt"/>
              </a:rPr>
              <a:t>mejor formación para la colaboración </a:t>
            </a:r>
            <a:r>
              <a:rPr lang="es-PY" sz="2200" dirty="0">
                <a:latin typeface="+mn-lt"/>
              </a:rPr>
              <a:t>en la misión apostólica de la Compañía</a:t>
            </a:r>
            <a:r>
              <a:rPr lang="es-PY" sz="2200" dirty="0" smtClean="0">
                <a:latin typeface="+mn-lt"/>
              </a:rPr>
              <a:t>.</a:t>
            </a:r>
            <a:endParaRPr lang="es-PY" sz="2200" dirty="0">
              <a:latin typeface="+mn-lt"/>
            </a:endParaRPr>
          </a:p>
          <a:p>
            <a:pPr marL="342900" lvl="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s-PY" sz="2200" b="1" dirty="0">
                <a:latin typeface="+mn-lt"/>
              </a:rPr>
              <a:t>Fortalecer los fundamentos de la identidad ignaciana </a:t>
            </a:r>
            <a:r>
              <a:rPr lang="es-PY" sz="2200" dirty="0">
                <a:latin typeface="+mn-lt"/>
              </a:rPr>
              <a:t>e inspirar en los colaboradores valores y modos de proceder acordes con la espiritualidad ignaciana y el carisma de la Compañía de Jesús. </a:t>
            </a:r>
          </a:p>
          <a:p>
            <a:pPr marL="342900" lvl="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s-PY" sz="2200" dirty="0">
                <a:latin typeface="+mn-lt"/>
              </a:rPr>
              <a:t>Contribuir a </a:t>
            </a:r>
            <a:r>
              <a:rPr lang="es-PY" sz="2200" b="1" dirty="0">
                <a:latin typeface="+mn-lt"/>
              </a:rPr>
              <a:t>mejorar el desempeño del cuerpo apostólico </a:t>
            </a:r>
            <a:r>
              <a:rPr lang="es-PY" sz="2200" dirty="0">
                <a:latin typeface="+mn-lt"/>
              </a:rPr>
              <a:t>al promover cambios de comportamientos y actitudes que favorezcan el </a:t>
            </a:r>
            <a:r>
              <a:rPr lang="es-PY" sz="2200" b="1" dirty="0">
                <a:latin typeface="+mn-lt"/>
              </a:rPr>
              <a:t>trabajo colaborativo </a:t>
            </a:r>
            <a:r>
              <a:rPr lang="es-PY" sz="2200" dirty="0">
                <a:latin typeface="+mn-lt"/>
              </a:rPr>
              <a:t>en sinergia entre las personas, las obras y en redes</a:t>
            </a:r>
            <a:r>
              <a:rPr lang="es-PY" sz="2200" dirty="0" smtClean="0">
                <a:latin typeface="+mn-lt"/>
              </a:rPr>
              <a:t>.</a:t>
            </a:r>
            <a:endParaRPr lang="es-PY" sz="2200" dirty="0">
              <a:latin typeface="+mn-lt"/>
            </a:endParaRPr>
          </a:p>
          <a:p>
            <a:pPr marL="342900" lvl="0" indent="-3429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s-PY" sz="2200" dirty="0">
                <a:latin typeface="+mn-lt"/>
              </a:rPr>
              <a:t>Ofrecer a las Provincias </a:t>
            </a:r>
            <a:r>
              <a:rPr lang="es-PY" sz="2200" b="1" dirty="0">
                <a:latin typeface="+mn-lt"/>
              </a:rPr>
              <a:t>una propuesta de formación que aporte lo que se considera esencial, especialmente para el laicado</a:t>
            </a:r>
            <a:r>
              <a:rPr lang="es-PY" sz="2200" dirty="0">
                <a:latin typeface="+mn-lt"/>
              </a:rPr>
              <a:t>, que pueda ser sumada, adaptada e integrada a las </a:t>
            </a:r>
            <a:r>
              <a:rPr lang="es-PY" sz="2200" dirty="0" smtClean="0">
                <a:latin typeface="+mn-lt"/>
              </a:rPr>
              <a:t>propuestas locales </a:t>
            </a:r>
            <a:r>
              <a:rPr lang="es-PY" sz="2200" dirty="0">
                <a:latin typeface="+mn-lt"/>
              </a:rPr>
              <a:t>con flexibilidad, respetando los avances </a:t>
            </a:r>
            <a:r>
              <a:rPr lang="es-PY" sz="2200" dirty="0" smtClean="0">
                <a:latin typeface="+mn-lt"/>
              </a:rPr>
              <a:t>y experiencias </a:t>
            </a:r>
            <a:r>
              <a:rPr lang="es-PY" sz="2200" dirty="0">
                <a:latin typeface="+mn-lt"/>
              </a:rPr>
              <a:t>exitosas que </a:t>
            </a:r>
            <a:r>
              <a:rPr lang="es-PY" sz="2200" dirty="0" smtClean="0">
                <a:latin typeface="+mn-lt"/>
              </a:rPr>
              <a:t>se </a:t>
            </a:r>
            <a:r>
              <a:rPr lang="es-PY" sz="2200" dirty="0">
                <a:latin typeface="+mn-lt"/>
              </a:rPr>
              <a:t>tengan. </a:t>
            </a:r>
          </a:p>
          <a:p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7471996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23528" y="548680"/>
            <a:ext cx="8424936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DESTINATARIOS ¿A quiénes está dirigido?  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23528" y="1340378"/>
            <a:ext cx="8424936" cy="39908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63538" lvl="0" indent="-363538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s-PY" sz="2000" dirty="0" smtClean="0">
                <a:latin typeface="+mn-lt"/>
              </a:rPr>
              <a:t>Laicos/as</a:t>
            </a:r>
            <a:r>
              <a:rPr lang="es-PY" sz="2000" dirty="0">
                <a:latin typeface="+mn-lt"/>
              </a:rPr>
              <a:t>, religiosos/as y jesuitas que ya vienen trabajando o colaborando de una forma sistemática, en alguna obra apostólica jesuita o ignaciana, de quienes se espera que sigan creciendo en identidad ignaciana y trabajo colaborativo, pudiendo tener o no responsabilidades directivas.</a:t>
            </a:r>
            <a:endParaRPr lang="es-VE" sz="2000" dirty="0">
              <a:latin typeface="+mn-lt"/>
            </a:endParaRPr>
          </a:p>
          <a:p>
            <a:pPr marL="363538" lvl="0" indent="-363538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s-PY" sz="2000" dirty="0">
                <a:latin typeface="+mn-lt"/>
              </a:rPr>
              <a:t>Personal de nuestras obras que se adhieren o simpatizan con lo que es nuestro carisma, gente capaz de comprometerse con la justicia desde la espiritualidad ignaciana, de entrar en la misión con entusiasmo en los distintos ambientes, dispuesta a trabajar en equipo e interesada en hacer los Ejercicios Espirituales. </a:t>
            </a:r>
            <a:endParaRPr lang="es-VE" sz="2000" dirty="0">
              <a:latin typeface="+mn-lt"/>
            </a:endParaRPr>
          </a:p>
          <a:p>
            <a:pPr marL="363538" lvl="0" indent="-363538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s-PY" sz="2000" dirty="0">
                <a:latin typeface="+mn-lt"/>
              </a:rPr>
              <a:t>Colaboradores y miembros de nuestras obras o fuera de ellas, que pueden ser potenciales líderes en sus ámbitos de actividad con espíritu ignaciano </a:t>
            </a:r>
            <a:r>
              <a:rPr lang="es-PY" sz="2000" dirty="0" smtClean="0">
                <a:latin typeface="+mn-lt"/>
              </a:rPr>
              <a:t>(jóvenes </a:t>
            </a:r>
            <a:r>
              <a:rPr lang="es-PY" sz="2000" dirty="0">
                <a:latin typeface="+mn-lt"/>
              </a:rPr>
              <a:t>que están terminando el colegio, ex alumnos, amigos</a:t>
            </a:r>
            <a:r>
              <a:rPr lang="es-PY" sz="2000" dirty="0" smtClean="0">
                <a:latin typeface="+mn-lt"/>
              </a:rPr>
              <a:t>…)</a:t>
            </a:r>
            <a:endParaRPr lang="es-VE" sz="2000" dirty="0">
              <a:latin typeface="+mn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42415" y="5661248"/>
            <a:ext cx="8424936" cy="936104"/>
          </a:xfrm>
          <a:prstGeom prst="rect">
            <a:avLst/>
          </a:prstGeom>
          <a:solidFill>
            <a:srgbClr val="043F86"/>
          </a:solidFill>
          <a:ln>
            <a:solidFill>
              <a:srgbClr val="043F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s-PY" sz="2000" b="1" dirty="0"/>
              <a:t>En general, el Plan </a:t>
            </a:r>
            <a:r>
              <a:rPr lang="es-PY" sz="2000" b="1" dirty="0" smtClean="0"/>
              <a:t>está </a:t>
            </a:r>
            <a:r>
              <a:rPr lang="es-PY" sz="2000" b="1" dirty="0"/>
              <a:t>dirigido a personas abiertas a una experiencia de fe y compromiso, </a:t>
            </a:r>
            <a:r>
              <a:rPr lang="es-PY" sz="2000" b="1" dirty="0" smtClean="0"/>
              <a:t>dispuestas </a:t>
            </a:r>
            <a:r>
              <a:rPr lang="es-PY" sz="2000" b="1" dirty="0"/>
              <a:t>a formarse y a compartir su formación con </a:t>
            </a:r>
            <a:r>
              <a:rPr lang="es-PY" sz="2000" b="1" dirty="0" smtClean="0"/>
              <a:t>otros  </a:t>
            </a:r>
            <a:r>
              <a:rPr lang="es-VE" sz="2000" b="1" dirty="0" smtClean="0"/>
              <a:t> </a:t>
            </a:r>
            <a:endParaRPr lang="es-VE" sz="2000" b="1" dirty="0"/>
          </a:p>
        </p:txBody>
      </p:sp>
    </p:spTree>
    <p:extLst>
      <p:ext uri="{BB962C8B-B14F-4D97-AF65-F5344CB8AC3E}">
        <p14:creationId xmlns:p14="http://schemas.microsoft.com/office/powerpoint/2010/main" val="6483810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135843" y="317847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DIMENSIONES Y OBJETIVOS DE LA FORMACIÓN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899592" y="836712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es-PY" sz="1900" dirty="0" smtClean="0">
                <a:latin typeface="+mn-lt"/>
              </a:rPr>
              <a:t>El Plan de Formación busca dar al participante la oportunidad de profundizar en su vida, en estas dimensiones:</a:t>
            </a:r>
          </a:p>
          <a:p>
            <a:pPr lvl="0" algn="ctr">
              <a:buNone/>
            </a:pPr>
            <a:r>
              <a:rPr lang="es-PY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Crecimiento </a:t>
            </a:r>
            <a:r>
              <a:rPr lang="es-PY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personal y </a:t>
            </a:r>
            <a:r>
              <a:rPr lang="es-PY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liderazgo </a:t>
            </a:r>
          </a:p>
          <a:p>
            <a:pPr lvl="0" algn="ctr">
              <a:buNone/>
            </a:pPr>
            <a:r>
              <a:rPr lang="es-PY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Espiritualidad ignaciana</a:t>
            </a:r>
          </a:p>
          <a:p>
            <a:pPr lvl="0" algn="ctr">
              <a:buNone/>
            </a:pPr>
            <a:r>
              <a:rPr lang="es-PY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Compromiso </a:t>
            </a:r>
            <a:r>
              <a:rPr lang="es-PY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apostólico desde la Fe y la </a:t>
            </a:r>
            <a:r>
              <a:rPr lang="es-PY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Justicia</a:t>
            </a:r>
          </a:p>
          <a:p>
            <a:pPr lvl="0" algn="ctr">
              <a:buNone/>
            </a:pPr>
            <a:r>
              <a:rPr lang="es-PY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Trabajo </a:t>
            </a:r>
            <a:r>
              <a:rPr lang="es-PY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colaborativo y </a:t>
            </a:r>
            <a:r>
              <a:rPr lang="es-PY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vida comunitaria</a:t>
            </a:r>
            <a:endParaRPr lang="es-P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35843" y="2902150"/>
            <a:ext cx="8756637" cy="33085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Y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Objetivos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_tradnl" sz="1900" dirty="0">
                <a:latin typeface="+mn-lt"/>
              </a:rPr>
              <a:t>Avanzar en el crecimiento de su propia </a:t>
            </a:r>
            <a:r>
              <a:rPr lang="es-ES_tradnl" sz="1900" b="1" dirty="0" smtClean="0">
                <a:latin typeface="+mn-lt"/>
              </a:rPr>
              <a:t>maduración e </a:t>
            </a:r>
            <a:r>
              <a:rPr lang="es-ES_tradnl" sz="1900" b="1" dirty="0">
                <a:latin typeface="+mn-lt"/>
              </a:rPr>
              <a:t>integración personal y social</a:t>
            </a:r>
            <a:r>
              <a:rPr lang="es-ES_tradnl" sz="1900" dirty="0" smtClean="0">
                <a:latin typeface="+mn-lt"/>
              </a:rPr>
              <a:t>.</a:t>
            </a:r>
            <a:endParaRPr lang="es-PY" sz="1900" dirty="0"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900" dirty="0">
                <a:latin typeface="+mn-lt"/>
              </a:rPr>
              <a:t>Profundizar su </a:t>
            </a:r>
            <a:r>
              <a:rPr lang="es-ES" sz="1900" b="1" dirty="0">
                <a:latin typeface="+mn-lt"/>
              </a:rPr>
              <a:t>formación cristiana </a:t>
            </a:r>
            <a:r>
              <a:rPr lang="es-ES_tradnl" sz="1900" dirty="0">
                <a:latin typeface="+mn-lt"/>
              </a:rPr>
              <a:t>para la colaboración en la misión desde la </a:t>
            </a:r>
            <a:r>
              <a:rPr lang="es-ES_tradnl" sz="1900" b="1" dirty="0">
                <a:latin typeface="+mn-lt"/>
              </a:rPr>
              <a:t>espiritualidad ignaciana</a:t>
            </a:r>
            <a:r>
              <a:rPr lang="es-ES_tradnl" sz="1900" dirty="0">
                <a:latin typeface="+mn-lt"/>
              </a:rPr>
              <a:t>, reforzando su comprensión y apropiación de la identidad y misión de la Compañía de Jesús, sus modos de proceder para el discernimiento apostólico y la gestión de las obras.  </a:t>
            </a:r>
            <a:endParaRPr lang="es-PY" sz="1900" dirty="0"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_tradnl" sz="1900" dirty="0">
                <a:latin typeface="+mn-lt"/>
              </a:rPr>
              <a:t>Desarrollar el </a:t>
            </a:r>
            <a:r>
              <a:rPr lang="es-ES_tradnl" sz="1900" b="1" dirty="0">
                <a:latin typeface="+mn-lt"/>
              </a:rPr>
              <a:t>sentido de pertenencia </a:t>
            </a:r>
            <a:r>
              <a:rPr lang="es-ES_tradnl" sz="1900" dirty="0">
                <a:latin typeface="+mn-lt"/>
              </a:rPr>
              <a:t>a obras y redes apostólicas ignacianas </a:t>
            </a:r>
            <a:r>
              <a:rPr lang="es-ES_tradnl" sz="1900" dirty="0" smtClean="0">
                <a:latin typeface="+mn-lt"/>
              </a:rPr>
              <a:t>orientada </a:t>
            </a:r>
            <a:r>
              <a:rPr lang="es-ES_tradnl" sz="1900" b="1" dirty="0">
                <a:latin typeface="+mn-lt"/>
              </a:rPr>
              <a:t>al servicio de la fe y la promoción de la justicia</a:t>
            </a:r>
            <a:r>
              <a:rPr lang="es-ES_tradnl" sz="1900" dirty="0">
                <a:latin typeface="+mn-lt"/>
              </a:rPr>
              <a:t>.  </a:t>
            </a:r>
            <a:endParaRPr lang="es-PY" sz="1900" dirty="0">
              <a:latin typeface="+mn-l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_tradnl" sz="1900" dirty="0">
                <a:latin typeface="+mn-lt"/>
              </a:rPr>
              <a:t>Adquirir y desarrollar capacidades/habilidades para el ejercicio de un </a:t>
            </a:r>
            <a:r>
              <a:rPr lang="es-ES_tradnl" sz="1900" b="1" dirty="0">
                <a:latin typeface="+mn-lt"/>
              </a:rPr>
              <a:t>liderazgo transformador</a:t>
            </a:r>
            <a:r>
              <a:rPr lang="es-ES_tradnl" sz="1900" dirty="0">
                <a:latin typeface="+mn-lt"/>
              </a:rPr>
              <a:t>, el </a:t>
            </a:r>
            <a:r>
              <a:rPr lang="es-ES_tradnl" sz="1900" b="1" dirty="0">
                <a:latin typeface="+mn-lt"/>
              </a:rPr>
              <a:t>trabajo colaborativo </a:t>
            </a:r>
            <a:r>
              <a:rPr lang="es-ES_tradnl" sz="1900" dirty="0">
                <a:latin typeface="+mn-lt"/>
              </a:rPr>
              <a:t>intersectorial e interprovincial en modalidad de redes, y </a:t>
            </a:r>
            <a:r>
              <a:rPr lang="es-ES_tradnl" sz="1900" dirty="0" smtClean="0">
                <a:latin typeface="+mn-lt"/>
              </a:rPr>
              <a:t>cultivar </a:t>
            </a:r>
            <a:r>
              <a:rPr lang="es-ES_tradnl" sz="1900" dirty="0">
                <a:latin typeface="+mn-lt"/>
              </a:rPr>
              <a:t>actitudes favorecedoras de la </a:t>
            </a:r>
            <a:r>
              <a:rPr lang="es-ES_tradnl" sz="1900" b="1" dirty="0">
                <a:latin typeface="+mn-lt"/>
              </a:rPr>
              <a:t>vida en comunidad</a:t>
            </a:r>
            <a:r>
              <a:rPr lang="es-ES_tradnl" sz="1900" dirty="0">
                <a:latin typeface="+mn-lt"/>
              </a:rPr>
              <a:t>. </a:t>
            </a:r>
            <a:endParaRPr lang="es-PY" sz="19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36171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135843" y="548680"/>
            <a:ext cx="8828645" cy="461665"/>
          </a:xfrm>
          <a:prstGeom prst="rect">
            <a:avLst/>
          </a:prstGeom>
          <a:solidFill>
            <a:srgbClr val="043F8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ESTRUCTURA DEL PLAN DE FORMACIÓN - PROPUESTAS</a:t>
            </a:r>
            <a:endParaRPr lang="es-VE" sz="2400" b="1" dirty="0">
              <a:solidFill>
                <a:schemeClr val="bg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67544" y="1772816"/>
            <a:ext cx="504056" cy="3960440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rgbClr val="043F86"/>
                </a:solidFill>
              </a:rPr>
              <a:t>N</a:t>
            </a:r>
          </a:p>
          <a:p>
            <a:pPr algn="ctr"/>
            <a:r>
              <a:rPr lang="es-ES" sz="2400" b="1" dirty="0" smtClean="0">
                <a:solidFill>
                  <a:srgbClr val="043F86"/>
                </a:solidFill>
              </a:rPr>
              <a:t>I</a:t>
            </a:r>
          </a:p>
          <a:p>
            <a:pPr algn="ctr"/>
            <a:r>
              <a:rPr lang="es-ES" sz="2400" b="1" dirty="0" smtClean="0">
                <a:solidFill>
                  <a:srgbClr val="043F86"/>
                </a:solidFill>
              </a:rPr>
              <a:t>V</a:t>
            </a:r>
          </a:p>
          <a:p>
            <a:pPr algn="ctr"/>
            <a:r>
              <a:rPr lang="es-ES" sz="2400" b="1" dirty="0" smtClean="0">
                <a:solidFill>
                  <a:srgbClr val="043F86"/>
                </a:solidFill>
              </a:rPr>
              <a:t>E</a:t>
            </a:r>
          </a:p>
          <a:p>
            <a:pPr algn="ctr"/>
            <a:r>
              <a:rPr lang="es-ES" sz="2400" b="1" dirty="0" smtClean="0">
                <a:solidFill>
                  <a:srgbClr val="043F86"/>
                </a:solidFill>
              </a:rPr>
              <a:t>L</a:t>
            </a:r>
          </a:p>
          <a:p>
            <a:pPr algn="ctr"/>
            <a:r>
              <a:rPr lang="es-ES" sz="2400" b="1" dirty="0" smtClean="0">
                <a:solidFill>
                  <a:srgbClr val="043F86"/>
                </a:solidFill>
              </a:rPr>
              <a:t>E</a:t>
            </a:r>
          </a:p>
          <a:p>
            <a:pPr algn="ctr"/>
            <a:r>
              <a:rPr lang="es-ES" sz="2400" b="1" dirty="0" smtClean="0">
                <a:solidFill>
                  <a:srgbClr val="043F86"/>
                </a:solidFill>
              </a:rPr>
              <a:t>S</a:t>
            </a:r>
            <a:endParaRPr lang="es-ES" sz="1600" b="1" dirty="0" smtClean="0">
              <a:solidFill>
                <a:srgbClr val="043F86"/>
              </a:solidFill>
            </a:endParaRPr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4031452157"/>
              </p:ext>
            </p:extLst>
          </p:nvPr>
        </p:nvGraphicFramePr>
        <p:xfrm>
          <a:off x="942437" y="1669256"/>
          <a:ext cx="796546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Rectángulo 14"/>
          <p:cNvSpPr/>
          <p:nvPr/>
        </p:nvSpPr>
        <p:spPr>
          <a:xfrm>
            <a:off x="467544" y="5766940"/>
            <a:ext cx="8496944" cy="47037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rgbClr val="043F86"/>
                </a:solidFill>
              </a:rPr>
              <a:t>No implican una secuencia. Son opciones que se ofrecen a las Provincias desde la CPAL.</a:t>
            </a:r>
            <a:endParaRPr lang="es-VE" b="1" dirty="0">
              <a:solidFill>
                <a:srgbClr val="043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512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Personalizado 2">
      <a:dk1>
        <a:sysClr val="windowText" lastClr="000000"/>
      </a:dk1>
      <a:lt1>
        <a:sysClr val="window" lastClr="FFFFFF"/>
      </a:lt1>
      <a:dk2>
        <a:srgbClr val="1E4429"/>
      </a:dk2>
      <a:lt2>
        <a:srgbClr val="DFE3E5"/>
      </a:lt2>
      <a:accent1>
        <a:srgbClr val="2E663E"/>
      </a:accent1>
      <a:accent2>
        <a:srgbClr val="318B71"/>
      </a:accent2>
      <a:accent3>
        <a:srgbClr val="FCAE3B"/>
      </a:accent3>
      <a:accent4>
        <a:srgbClr val="A4D7EE"/>
      </a:accent4>
      <a:accent5>
        <a:srgbClr val="3E8853"/>
      </a:accent5>
      <a:accent6>
        <a:srgbClr val="B5D6FD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8250</TotalTime>
  <Words>3878</Words>
  <Application>Microsoft Office PowerPoint</Application>
  <PresentationFormat>Presentación en pantalla (4:3)</PresentationFormat>
  <Paragraphs>295</Paragraphs>
  <Slides>28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6" baseType="lpstr">
      <vt:lpstr>Batang</vt:lpstr>
      <vt:lpstr>Arial</vt:lpstr>
      <vt:lpstr>Calibri</vt:lpstr>
      <vt:lpstr>Calibri Light</vt:lpstr>
      <vt:lpstr>Corbel</vt:lpstr>
      <vt:lpstr>Lucida Sans Unicode</vt:lpstr>
      <vt:lpstr>Times New Roman</vt:lpstr>
      <vt:lpstr>Retrospección</vt:lpstr>
      <vt:lpstr>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       MÓDULOS DEL ÁREA CRECIMIENTO PERSONAL Asesoría del Prof. Vinicio Morales, Universidad Rafael Landívar, especialista en Crecimiento Humano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</vt:lpstr>
      <vt:lpstr>Presentación de PowerPoint</vt:lpstr>
      <vt:lpstr>Presentación de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Propuestas para la Formación del Personal y Colaboradores de las Obras Educativas en “Identidad y Misión”</dc:title>
  <dc:creator>Maritza Barrios</dc:creator>
  <cp:lastModifiedBy>Maritza Barrios</cp:lastModifiedBy>
  <cp:revision>347</cp:revision>
  <dcterms:created xsi:type="dcterms:W3CDTF">2010-05-10T21:30:09Z</dcterms:created>
  <dcterms:modified xsi:type="dcterms:W3CDTF">2015-04-20T19:16:14Z</dcterms:modified>
</cp:coreProperties>
</file>